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6"/>
  </p:notesMasterIdLst>
  <p:sldIdLst>
    <p:sldId id="256" r:id="rId2"/>
    <p:sldId id="258" r:id="rId3"/>
    <p:sldId id="260" r:id="rId4"/>
    <p:sldId id="327" r:id="rId5"/>
    <p:sldId id="261" r:id="rId6"/>
    <p:sldId id="328" r:id="rId7"/>
    <p:sldId id="329" r:id="rId8"/>
    <p:sldId id="330" r:id="rId9"/>
    <p:sldId id="311" r:id="rId10"/>
    <p:sldId id="263" r:id="rId11"/>
    <p:sldId id="331" r:id="rId12"/>
    <p:sldId id="332" r:id="rId13"/>
    <p:sldId id="333" r:id="rId14"/>
    <p:sldId id="335" r:id="rId15"/>
    <p:sldId id="334" r:id="rId16"/>
    <p:sldId id="318" r:id="rId17"/>
    <p:sldId id="317" r:id="rId18"/>
    <p:sldId id="336" r:id="rId19"/>
    <p:sldId id="337" r:id="rId20"/>
    <p:sldId id="338" r:id="rId21"/>
    <p:sldId id="339" r:id="rId22"/>
    <p:sldId id="316" r:id="rId23"/>
    <p:sldId id="325" r:id="rId24"/>
    <p:sldId id="326" r:id="rId25"/>
  </p:sldIdLst>
  <p:sldSz cx="9144000" cy="5143500" type="screen16x9"/>
  <p:notesSz cx="6858000" cy="9144000"/>
  <p:embeddedFontLst>
    <p:embeddedFont>
      <p:font typeface="Barlow" panose="00000500000000000000" pitchFamily="2" charset="0"/>
      <p:regular r:id="rId27"/>
      <p:bold r:id="rId28"/>
      <p:italic r:id="rId29"/>
      <p:boldItalic r:id="rId30"/>
    </p:embeddedFont>
    <p:embeddedFont>
      <p:font typeface="Epilogue" panose="020B0604020202020204" charset="0"/>
      <p:regular r:id="rId31"/>
      <p:bold r:id="rId32"/>
      <p:italic r:id="rId33"/>
      <p:boldItalic r:id="rId34"/>
    </p:embeddedFont>
    <p:embeddedFont>
      <p:font typeface="Epilogue Black" panose="020B0604020202020204" charset="0"/>
      <p:bold r:id="rId35"/>
      <p:boldItalic r:id="rId36"/>
    </p:embeddedFont>
    <p:embeddedFont>
      <p:font typeface="Golos Text" panose="020B0604020202020204" charset="0"/>
      <p:regular r:id="rId37"/>
      <p:bold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339D48C-BF5B-45E8-9DC8-78EDC5D2F4AB}">
  <a:tblStyle styleId="{0339D48C-BF5B-45E8-9DC8-78EDC5D2F4A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3425" autoAdjust="0"/>
  </p:normalViewPr>
  <p:slideViewPr>
    <p:cSldViewPr snapToGrid="0">
      <p:cViewPr varScale="1">
        <p:scale>
          <a:sx n="45" d="100"/>
          <a:sy n="45" d="100"/>
        </p:scale>
        <p:origin x="53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2978a1136d1_0_3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2978a1136d1_0_3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US" b="0" i="0" dirty="0">
                <a:solidFill>
                  <a:srgbClr val="ECECEC"/>
                </a:solidFill>
                <a:effectLst/>
                <a:highlight>
                  <a:srgbClr val="212121"/>
                </a:highlight>
                <a:latin typeface="ui-sans-serif"/>
              </a:rPr>
              <a:t>PPO-Clip </a:t>
            </a:r>
            <a:r>
              <a:rPr lang="en-US" b="0" i="0" dirty="0" err="1">
                <a:solidFill>
                  <a:srgbClr val="ECECEC"/>
                </a:solidFill>
                <a:effectLst/>
                <a:highlight>
                  <a:srgbClr val="212121"/>
                </a:highlight>
                <a:latin typeface="ui-sans-serif"/>
              </a:rPr>
              <a:t>sử</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dụng</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một</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hàm</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mục</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tiêu</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có</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điều</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khoản</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cắt</a:t>
            </a:r>
            <a:r>
              <a:rPr lang="en-US" b="0" i="0" dirty="0">
                <a:solidFill>
                  <a:srgbClr val="ECECEC"/>
                </a:solidFill>
                <a:effectLst/>
                <a:highlight>
                  <a:srgbClr val="212121"/>
                </a:highlight>
                <a:latin typeface="ui-sans-serif"/>
              </a:rPr>
              <a:t> (clipping term) </a:t>
            </a:r>
            <a:r>
              <a:rPr lang="en-US" b="0" i="0" dirty="0" err="1">
                <a:solidFill>
                  <a:srgbClr val="ECECEC"/>
                </a:solidFill>
                <a:effectLst/>
                <a:highlight>
                  <a:srgbClr val="212121"/>
                </a:highlight>
                <a:latin typeface="ui-sans-serif"/>
              </a:rPr>
              <a:t>để</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giới</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hạn</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thay</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đổi</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lớn</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trong</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tỷ</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lệ</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xác</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suất</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hành</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động</a:t>
            </a:r>
            <a:r>
              <a:rPr lang="en-US" b="0" i="0" dirty="0">
                <a:solidFill>
                  <a:srgbClr val="ECECEC"/>
                </a:solidFill>
                <a:effectLst/>
                <a:highlight>
                  <a:srgbClr val="212121"/>
                </a:highlight>
                <a:latin typeface="ui-sans-serif"/>
              </a:rPr>
              <a:t>.</a:t>
            </a:r>
          </a:p>
          <a:p>
            <a:pPr algn="l">
              <a:buFont typeface="Arial" panose="020B0604020202020204" pitchFamily="34" charset="0"/>
              <a:buChar char="•"/>
            </a:pPr>
            <a:r>
              <a:rPr lang="en-US" b="0" i="0" dirty="0" err="1">
                <a:solidFill>
                  <a:srgbClr val="ECECEC"/>
                </a:solidFill>
                <a:effectLst/>
                <a:highlight>
                  <a:srgbClr val="212121"/>
                </a:highlight>
                <a:latin typeface="ui-sans-serif"/>
              </a:rPr>
              <a:t>Hàm</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mục</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tiêu</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này</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đảm</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bảo</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rằng</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các</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cập</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nhật</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chính</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sách</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không</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thay</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đổi</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quá</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nhiều</a:t>
            </a:r>
            <a:r>
              <a:rPr lang="en-US" b="0" i="0" dirty="0">
                <a:solidFill>
                  <a:srgbClr val="ECECEC"/>
                </a:solidFill>
                <a:effectLst/>
                <a:highlight>
                  <a:srgbClr val="212121"/>
                </a:highlight>
                <a:latin typeface="ui-sans-serif"/>
              </a:rPr>
              <a:t> so </a:t>
            </a:r>
            <a:r>
              <a:rPr lang="en-US" b="0" i="0" dirty="0" err="1">
                <a:solidFill>
                  <a:srgbClr val="ECECEC"/>
                </a:solidFill>
                <a:effectLst/>
                <a:highlight>
                  <a:srgbClr val="212121"/>
                </a:highlight>
                <a:latin typeface="ui-sans-serif"/>
              </a:rPr>
              <a:t>với</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chính</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sách</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hiện</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tại</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duy</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trì</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sự</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ổn</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định</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trong</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quá</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trình</a:t>
            </a:r>
            <a:r>
              <a:rPr lang="en-US" b="0" i="0" dirty="0">
                <a:solidFill>
                  <a:srgbClr val="ECECEC"/>
                </a:solidFill>
                <a:effectLst/>
                <a:highlight>
                  <a:srgbClr val="212121"/>
                </a:highlight>
                <a:latin typeface="ui-sans-serif"/>
              </a:rPr>
              <a:t> </a:t>
            </a:r>
            <a:r>
              <a:rPr lang="en-US" b="0" i="0" dirty="0" err="1">
                <a:solidFill>
                  <a:srgbClr val="ECECEC"/>
                </a:solidFill>
                <a:effectLst/>
                <a:highlight>
                  <a:srgbClr val="212121"/>
                </a:highlight>
                <a:latin typeface="ui-sans-serif"/>
              </a:rPr>
              <a:t>học</a:t>
            </a:r>
            <a:r>
              <a:rPr lang="en-US" b="0" i="0" dirty="0">
                <a:solidFill>
                  <a:srgbClr val="ECECEC"/>
                </a:solidFill>
                <a:effectLst/>
                <a:highlight>
                  <a:srgbClr val="212121"/>
                </a:highlight>
                <a:latin typeface="ui-sans-serif"/>
              </a:rPr>
              <a:t>.</a:t>
            </a:r>
          </a:p>
          <a:p>
            <a:pPr marL="0" lvl="0" indent="0" algn="l" rtl="0">
              <a:spcBef>
                <a:spcPts val="0"/>
              </a:spcBef>
              <a:spcAft>
                <a:spcPts val="0"/>
              </a:spcAft>
              <a:buNone/>
            </a:pPr>
            <a:endParaRPr lang="vi-VN" dirty="0"/>
          </a:p>
          <a:p>
            <a:pPr algn="l">
              <a:buFont typeface="Arial" panose="020B0604020202020204" pitchFamily="34" charset="0"/>
              <a:buChar char="•"/>
            </a:pPr>
            <a:r>
              <a:rPr lang="vi-VN" b="0" i="0" dirty="0">
                <a:solidFill>
                  <a:srgbClr val="ECECEC"/>
                </a:solidFill>
                <a:effectLst/>
                <a:highlight>
                  <a:srgbClr val="212121"/>
                </a:highlight>
                <a:latin typeface="ui-sans-serif"/>
              </a:rPr>
              <a:t>PPO-Penalty sử dụng một hình phạt dựa trên sự khác biệt giữa chính sách mới và chính sách cũ.</a:t>
            </a:r>
          </a:p>
          <a:p>
            <a:pPr algn="l">
              <a:buFont typeface="Arial" panose="020B0604020202020204" pitchFamily="34" charset="0"/>
              <a:buChar char="•"/>
            </a:pPr>
            <a:r>
              <a:rPr lang="vi-VN" b="0" i="0" dirty="0">
                <a:solidFill>
                  <a:srgbClr val="ECECEC"/>
                </a:solidFill>
                <a:effectLst/>
                <a:highlight>
                  <a:srgbClr val="212121"/>
                </a:highlight>
                <a:latin typeface="ui-sans-serif"/>
              </a:rPr>
              <a:t>Hình phạt này được thêm vào hàm mục tiêu để đảm bảo các cập nhật không quá khác biệt so với chính sách trước đó.</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02833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vi-VN" b="0" i="0" dirty="0">
                <a:solidFill>
                  <a:srgbClr val="ECECEC"/>
                </a:solidFill>
                <a:effectLst/>
                <a:highlight>
                  <a:srgbClr val="212121"/>
                </a:highlight>
                <a:latin typeface="ui-sans-serif"/>
              </a:rPr>
              <a:t>Agent tương tác với môi trường và thu thập các tập hợp dữ liệu gồm trạng thái (state), hành động (action), phần thưởng (reward), và trạng thái tiếp theo (next state)</a:t>
            </a:r>
          </a:p>
          <a:p>
            <a:pPr algn="l">
              <a:buFont typeface="Arial" panose="020B0604020202020204" pitchFamily="34" charset="0"/>
              <a:buChar char="•"/>
            </a:pPr>
            <a:r>
              <a:rPr lang="vi-VN" b="0" i="0" dirty="0">
                <a:solidFill>
                  <a:srgbClr val="ECECEC"/>
                </a:solidFill>
                <a:effectLst/>
                <a:highlight>
                  <a:srgbClr val="212121"/>
                </a:highlight>
                <a:latin typeface="ui-sans-serif"/>
              </a:rPr>
              <a:t>.</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vi-VN" b="0" i="0" dirty="0">
                <a:solidFill>
                  <a:srgbClr val="ECECEC"/>
                </a:solidFill>
                <a:effectLst/>
                <a:highlight>
                  <a:srgbClr val="212121"/>
                </a:highlight>
                <a:latin typeface="ui-sans-serif"/>
              </a:rPr>
              <a:t>Tính toán các giá trị lợi ích (advantage values) và giá trị mục tiêu (target values) dựa trên dữ liệu thu thập được.</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endParaRPr lang="vi-VN" b="0" i="0" dirty="0">
              <a:solidFill>
                <a:srgbClr val="ECECEC"/>
              </a:solidFill>
              <a:effectLst/>
              <a:highlight>
                <a:srgbClr val="212121"/>
              </a:highlight>
              <a:latin typeface="ui-sans-serif"/>
            </a:endParaRPr>
          </a:p>
          <a:p>
            <a:pPr algn="l">
              <a:buFont typeface="Arial" panose="020B0604020202020204" pitchFamily="34" charset="0"/>
              <a:buChar char="•"/>
            </a:pPr>
            <a:r>
              <a:rPr lang="vi-VN" b="0" i="0" dirty="0">
                <a:solidFill>
                  <a:srgbClr val="ECECEC"/>
                </a:solidFill>
                <a:effectLst/>
                <a:highlight>
                  <a:srgbClr val="212121"/>
                </a:highlight>
                <a:latin typeface="ui-sans-serif"/>
              </a:rPr>
              <a:t>Sử dụng một hàm mất mát (loss function) kết hợp với điều khoản cắt hoặc hình phạt để cập nhật chính sách.</a:t>
            </a:r>
          </a:p>
          <a:p>
            <a:pPr algn="l">
              <a:buFont typeface="Arial" panose="020B0604020202020204" pitchFamily="34" charset="0"/>
              <a:buChar char="•"/>
            </a:pPr>
            <a:r>
              <a:rPr lang="vi-VN" b="0" i="0" dirty="0">
                <a:solidFill>
                  <a:srgbClr val="ECECEC"/>
                </a:solidFill>
                <a:effectLst/>
                <a:highlight>
                  <a:srgbClr val="212121"/>
                </a:highlight>
                <a:latin typeface="ui-sans-serif"/>
              </a:rPr>
              <a:t>Hàm mất mát này bao gồm một phần thưởng và một hình phạt cho sự khác biệt quá lớn giữa chính sách mới và chính sách cũ.</a:t>
            </a:r>
          </a:p>
          <a:p>
            <a:pPr algn="l">
              <a:buFont typeface="Arial" panose="020B0604020202020204" pitchFamily="34" charset="0"/>
              <a:buChar char="•"/>
            </a:pPr>
            <a:endParaRPr lang="vi-VN" b="0" i="0" dirty="0">
              <a:solidFill>
                <a:srgbClr val="ECECEC"/>
              </a:solidFill>
              <a:effectLst/>
              <a:highlight>
                <a:srgbClr val="212121"/>
              </a:highlight>
              <a:latin typeface="ui-sans-serif"/>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vi-VN" b="0" i="0" dirty="0">
                <a:solidFill>
                  <a:srgbClr val="ECECEC"/>
                </a:solidFill>
                <a:effectLst/>
                <a:highlight>
                  <a:srgbClr val="212121"/>
                </a:highlight>
                <a:latin typeface="ui-sans-serif"/>
              </a:rPr>
              <a:t>Lặp lại các bước trên cho đến khi đạt được hiệu suất mong muốn hoặc sau một số lượng bước cố định.</a:t>
            </a:r>
          </a:p>
          <a:p>
            <a:pPr algn="l">
              <a:buFont typeface="Arial" panose="020B0604020202020204" pitchFamily="34" charset="0"/>
              <a:buChar char="•"/>
            </a:pPr>
            <a:endParaRPr lang="vi-VN" b="0" i="0" dirty="0">
              <a:solidFill>
                <a:srgbClr val="ECECEC"/>
              </a:solidFill>
              <a:effectLst/>
              <a:highlight>
                <a:srgbClr val="212121"/>
              </a:highlight>
              <a:latin typeface="ui-sans-serif"/>
            </a:endParaRPr>
          </a:p>
        </p:txBody>
      </p:sp>
    </p:spTree>
    <p:extLst>
      <p:ext uri="{BB962C8B-B14F-4D97-AF65-F5344CB8AC3E}">
        <p14:creationId xmlns:p14="http://schemas.microsoft.com/office/powerpoint/2010/main" val="40517503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931436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b="0" i="0" dirty="0">
                <a:solidFill>
                  <a:srgbClr val="ECECEC"/>
                </a:solidFill>
                <a:effectLst/>
                <a:highlight>
                  <a:srgbClr val="212121"/>
                </a:highlight>
                <a:latin typeface="ui-sans-serif"/>
              </a:rPr>
              <a:t>Hàm </a:t>
            </a:r>
            <a:r>
              <a:rPr lang="en-US" b="0" i="0" dirty="0">
                <a:solidFill>
                  <a:srgbClr val="ECECEC"/>
                </a:solidFill>
                <a:effectLst/>
                <a:highlight>
                  <a:srgbClr val="212121"/>
                </a:highlight>
                <a:latin typeface="ui-sans-serif"/>
              </a:rPr>
              <a:t>Heuristic </a:t>
            </a:r>
            <a:r>
              <a:rPr lang="en-US" b="0" i="0" dirty="0" err="1">
                <a:solidFill>
                  <a:srgbClr val="ECECEC"/>
                </a:solidFill>
                <a:effectLst/>
                <a:highlight>
                  <a:srgbClr val="212121"/>
                </a:highlight>
                <a:latin typeface="ui-sans-serif"/>
              </a:rPr>
              <a:t>còn</a:t>
            </a:r>
            <a:r>
              <a:rPr lang="vi-VN" b="0" i="0" dirty="0">
                <a:solidFill>
                  <a:srgbClr val="ECECEC"/>
                </a:solidFill>
                <a:effectLst/>
                <a:highlight>
                  <a:srgbClr val="212121"/>
                </a:highlight>
                <a:latin typeface="ui-sans-serif"/>
              </a:rPr>
              <a:t> được sử dụng để cung cấp các hành động thủ công khi không sử dụng mô hình học tăng cường (dùng để kiểm thử hoặc debug).</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9344627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b="0" i="0" dirty="0">
                <a:solidFill>
                  <a:srgbClr val="ECECEC"/>
                </a:solidFill>
                <a:effectLst/>
                <a:highlight>
                  <a:srgbClr val="212121"/>
                </a:highlight>
                <a:latin typeface="Söhne"/>
              </a:rPr>
              <a:t>thuật toán sử dụng để train là ppo</a:t>
            </a:r>
          </a:p>
          <a:p>
            <a:pPr marL="0" lvl="0" indent="0" algn="l" rtl="0">
              <a:spcBef>
                <a:spcPts val="0"/>
              </a:spcBef>
              <a:spcAft>
                <a:spcPts val="0"/>
              </a:spcAft>
              <a:buNone/>
            </a:pPr>
            <a:r>
              <a:rPr lang="vi-VN" b="0" i="0" dirty="0">
                <a:solidFill>
                  <a:srgbClr val="ECECEC"/>
                </a:solidFill>
                <a:effectLst/>
                <a:highlight>
                  <a:srgbClr val="212121"/>
                </a:highlight>
                <a:latin typeface="Söhne"/>
              </a:rPr>
              <a:t>batch_size: Kích thước của batch mẫu được sử dụng trong mỗi lần cập nhật mô hình. 2048 là một kích thước batch lớn, </a:t>
            </a:r>
          </a:p>
          <a:p>
            <a:pPr marL="0" lvl="0" indent="0" algn="l" rtl="0">
              <a:spcBef>
                <a:spcPts val="0"/>
              </a:spcBef>
              <a:spcAft>
                <a:spcPts val="0"/>
              </a:spcAft>
              <a:buNone/>
            </a:pPr>
            <a:r>
              <a:rPr lang="vi-VN" b="0" i="0" dirty="0">
                <a:solidFill>
                  <a:srgbClr val="ECECEC"/>
                </a:solidFill>
                <a:effectLst/>
                <a:highlight>
                  <a:srgbClr val="212121"/>
                </a:highlight>
                <a:latin typeface="Söhne"/>
              </a:rPr>
              <a:t>phù hợp với môi trường có nhiều biến động.</a:t>
            </a:r>
          </a:p>
          <a:p>
            <a:pPr marL="0" lvl="0" indent="0" algn="l" rtl="0">
              <a:spcBef>
                <a:spcPts val="0"/>
              </a:spcBef>
              <a:spcAft>
                <a:spcPts val="0"/>
              </a:spcAft>
              <a:buNone/>
            </a:pPr>
            <a:r>
              <a:rPr lang="vi-VN" b="0" i="0" dirty="0">
                <a:solidFill>
                  <a:srgbClr val="ECECEC"/>
                </a:solidFill>
                <a:effectLst/>
                <a:highlight>
                  <a:srgbClr val="212121"/>
                </a:highlight>
                <a:latin typeface="Söhne"/>
              </a:rPr>
              <a:t>buffer_size: Kích thước của bộ nhớ đệm (buffer) mà các mẫu được lưu trữ trước khi được sử dụng để huấn luyện. </a:t>
            </a:r>
          </a:p>
          <a:p>
            <a:pPr marL="0" lvl="0" indent="0" algn="l" rtl="0">
              <a:spcBef>
                <a:spcPts val="0"/>
              </a:spcBef>
              <a:spcAft>
                <a:spcPts val="0"/>
              </a:spcAft>
              <a:buNone/>
            </a:pPr>
            <a:r>
              <a:rPr lang="vi-VN" b="0" i="0" dirty="0">
                <a:solidFill>
                  <a:srgbClr val="ECECEC"/>
                </a:solidFill>
                <a:effectLst/>
                <a:highlight>
                  <a:srgbClr val="212121"/>
                </a:highlight>
                <a:latin typeface="Söhne"/>
              </a:rPr>
              <a:t>20480 mẫu sẽ được lưu trữ trước khi các bước cập nhật diễn ra.</a:t>
            </a:r>
          </a:p>
          <a:p>
            <a:pPr marL="0" lvl="0" indent="0" algn="l" rtl="0">
              <a:spcBef>
                <a:spcPts val="0"/>
              </a:spcBef>
              <a:spcAft>
                <a:spcPts val="0"/>
              </a:spcAft>
              <a:buNone/>
            </a:pPr>
            <a:r>
              <a:rPr lang="vi-VN" b="0" i="0" dirty="0">
                <a:solidFill>
                  <a:srgbClr val="ECECEC"/>
                </a:solidFill>
                <a:effectLst/>
                <a:highlight>
                  <a:srgbClr val="212121"/>
                </a:highlight>
                <a:latin typeface="Söhne"/>
              </a:rPr>
              <a:t>learning_rate: Tốc độ học của mô hình. Giá trị 0.0003 là tốc độ học khá phổ biến cho PPO.</a:t>
            </a:r>
          </a:p>
          <a:p>
            <a:pPr marL="0" lvl="0" indent="0" algn="l" rtl="0">
              <a:spcBef>
                <a:spcPts val="0"/>
              </a:spcBef>
              <a:spcAft>
                <a:spcPts val="0"/>
              </a:spcAft>
              <a:buNone/>
            </a:pPr>
            <a:r>
              <a:rPr lang="vi-VN" b="0" i="0" dirty="0">
                <a:solidFill>
                  <a:srgbClr val="ECECEC"/>
                </a:solidFill>
                <a:effectLst/>
                <a:highlight>
                  <a:srgbClr val="212121"/>
                </a:highlight>
                <a:latin typeface="Söhne"/>
              </a:rPr>
              <a:t>beta: Hệ số điều chỉnh entropy, khuyến khích sự đa dạng trong các hành động của agent. Giá trị nhỏ như 0.005 giúp </a:t>
            </a:r>
          </a:p>
          <a:p>
            <a:pPr marL="0" lvl="0" indent="0" algn="l" rtl="0">
              <a:spcBef>
                <a:spcPts val="0"/>
              </a:spcBef>
              <a:spcAft>
                <a:spcPts val="0"/>
              </a:spcAft>
              <a:buNone/>
            </a:pPr>
            <a:r>
              <a:rPr lang="vi-VN" b="0" i="0" dirty="0">
                <a:solidFill>
                  <a:srgbClr val="ECECEC"/>
                </a:solidFill>
                <a:effectLst/>
                <a:highlight>
                  <a:srgbClr val="212121"/>
                </a:highlight>
                <a:latin typeface="Söhne"/>
              </a:rPr>
              <a:t>giảm sự chắc chắn của policy, khuyến khích exploration.</a:t>
            </a:r>
          </a:p>
          <a:p>
            <a:pPr marL="0" lvl="0" indent="0" algn="l" rtl="0">
              <a:spcBef>
                <a:spcPts val="0"/>
              </a:spcBef>
              <a:spcAft>
                <a:spcPts val="0"/>
              </a:spcAft>
              <a:buNone/>
            </a:pPr>
            <a:r>
              <a:rPr lang="vi-VN" b="0" i="0" dirty="0">
                <a:solidFill>
                  <a:srgbClr val="ECECEC"/>
                </a:solidFill>
                <a:effectLst/>
                <a:highlight>
                  <a:srgbClr val="212121"/>
                </a:highlight>
                <a:latin typeface="Söhne"/>
              </a:rPr>
              <a:t>epsilon: Giá trị epsilon trong thuật toán PPO, xác định giới hạn thay đổi của policy giữa các lần cập nhật. 0.2 là </a:t>
            </a:r>
          </a:p>
          <a:p>
            <a:pPr marL="0" lvl="0" indent="0" algn="l" rtl="0">
              <a:spcBef>
                <a:spcPts val="0"/>
              </a:spcBef>
              <a:spcAft>
                <a:spcPts val="0"/>
              </a:spcAft>
              <a:buNone/>
            </a:pPr>
            <a:r>
              <a:rPr lang="vi-VN" b="0" i="0" dirty="0">
                <a:solidFill>
                  <a:srgbClr val="ECECEC"/>
                </a:solidFill>
                <a:effectLst/>
                <a:highlight>
                  <a:srgbClr val="212121"/>
                </a:highlight>
                <a:latin typeface="Söhne"/>
              </a:rPr>
              <a:t>giá trị tiêu chuẩn.</a:t>
            </a:r>
          </a:p>
          <a:p>
            <a:pPr marL="0" lvl="0" indent="0" algn="l" rtl="0">
              <a:spcBef>
                <a:spcPts val="0"/>
              </a:spcBef>
              <a:spcAft>
                <a:spcPts val="0"/>
              </a:spcAft>
              <a:buNone/>
            </a:pPr>
            <a:r>
              <a:rPr lang="vi-VN" b="0" i="0" dirty="0">
                <a:solidFill>
                  <a:srgbClr val="ECECEC"/>
                </a:solidFill>
                <a:effectLst/>
                <a:highlight>
                  <a:srgbClr val="212121"/>
                </a:highlight>
                <a:latin typeface="Söhne"/>
              </a:rPr>
              <a:t>lambd: Hệ số lambda dùng trong tính toán GAE (Generalized Advantage Estimation). 0.95 là giá trị điển hình, giúp cân </a:t>
            </a:r>
          </a:p>
          <a:p>
            <a:pPr marL="0" lvl="0" indent="0" algn="l" rtl="0">
              <a:spcBef>
                <a:spcPts val="0"/>
              </a:spcBef>
              <a:spcAft>
                <a:spcPts val="0"/>
              </a:spcAft>
              <a:buNone/>
            </a:pPr>
            <a:r>
              <a:rPr lang="vi-VN" b="0" i="0" dirty="0">
                <a:solidFill>
                  <a:srgbClr val="ECECEC"/>
                </a:solidFill>
                <a:effectLst/>
                <a:highlight>
                  <a:srgbClr val="212121"/>
                </a:highlight>
                <a:latin typeface="Söhne"/>
              </a:rPr>
              <a:t>bằng giữa bias và variance.</a:t>
            </a:r>
          </a:p>
          <a:p>
            <a:pPr marL="0" lvl="0" indent="0" algn="l" rtl="0">
              <a:spcBef>
                <a:spcPts val="0"/>
              </a:spcBef>
              <a:spcAft>
                <a:spcPts val="0"/>
              </a:spcAft>
              <a:buNone/>
            </a:pPr>
            <a:r>
              <a:rPr lang="vi-VN" b="0" i="0" dirty="0">
                <a:solidFill>
                  <a:srgbClr val="ECECEC"/>
                </a:solidFill>
                <a:effectLst/>
                <a:highlight>
                  <a:srgbClr val="212121"/>
                </a:highlight>
                <a:latin typeface="Söhne"/>
              </a:rPr>
              <a:t>num_epoch: Số lần cập nhật mỗi batch dữ liệu trong mỗi chu kỳ huấn luyện. 3 epoch có nghĩa là dữ liệu sẽ được sử </a:t>
            </a:r>
          </a:p>
          <a:p>
            <a:pPr marL="0" lvl="0" indent="0" algn="l" rtl="0">
              <a:spcBef>
                <a:spcPts val="0"/>
              </a:spcBef>
              <a:spcAft>
                <a:spcPts val="0"/>
              </a:spcAft>
              <a:buNone/>
            </a:pPr>
            <a:r>
              <a:rPr lang="vi-VN" b="0" i="0" dirty="0">
                <a:solidFill>
                  <a:srgbClr val="ECECEC"/>
                </a:solidFill>
                <a:effectLst/>
                <a:highlight>
                  <a:srgbClr val="212121"/>
                </a:highlight>
                <a:latin typeface="Söhne"/>
              </a:rPr>
              <a:t>dụng 3 lần trong mỗi lần cập nhật.</a:t>
            </a:r>
          </a:p>
          <a:p>
            <a:pPr marL="0" lvl="0" indent="0" algn="l" rtl="0">
              <a:spcBef>
                <a:spcPts val="0"/>
              </a:spcBef>
              <a:spcAft>
                <a:spcPts val="0"/>
              </a:spcAft>
              <a:buNone/>
            </a:pPr>
            <a:r>
              <a:rPr lang="vi-VN" b="0" i="0" dirty="0">
                <a:solidFill>
                  <a:srgbClr val="ECECEC"/>
                </a:solidFill>
                <a:effectLst/>
                <a:highlight>
                  <a:srgbClr val="212121"/>
                </a:highlight>
                <a:latin typeface="Söhne"/>
              </a:rPr>
              <a:t>learning_rate_schedule: Cách thay đổi learning rate theo thời gian. "linear" có nghĩa là learning rate sẽ giảm dần </a:t>
            </a:r>
          </a:p>
          <a:p>
            <a:pPr marL="0" lvl="0" indent="0" algn="l" rtl="0">
              <a:spcBef>
                <a:spcPts val="0"/>
              </a:spcBef>
              <a:spcAft>
                <a:spcPts val="0"/>
              </a:spcAft>
              <a:buNone/>
            </a:pPr>
            <a:r>
              <a:rPr lang="vi-VN" b="0" i="0" dirty="0">
                <a:solidFill>
                  <a:srgbClr val="ECECEC"/>
                </a:solidFill>
                <a:effectLst/>
                <a:highlight>
                  <a:srgbClr val="212121"/>
                </a:highlight>
                <a:latin typeface="Söhne"/>
              </a:rPr>
              <a:t>theo thời gian.</a:t>
            </a:r>
          </a:p>
          <a:p>
            <a:pPr marL="0" lvl="0" indent="0" algn="l" rtl="0">
              <a:spcBef>
                <a:spcPts val="0"/>
              </a:spcBef>
              <a:spcAft>
                <a:spcPts val="0"/>
              </a:spcAft>
              <a:buNone/>
            </a:pPr>
            <a:endParaRPr lang="vi-VN" b="0" i="0" dirty="0">
              <a:solidFill>
                <a:srgbClr val="ECECEC"/>
              </a:solidFill>
              <a:effectLst/>
              <a:highlight>
                <a:srgbClr val="212121"/>
              </a:highlight>
              <a:latin typeface="Söhne"/>
            </a:endParaRPr>
          </a:p>
          <a:p>
            <a:pPr marL="0" lvl="0" indent="0" algn="l" rtl="0">
              <a:spcBef>
                <a:spcPts val="0"/>
              </a:spcBef>
              <a:spcAft>
                <a:spcPts val="0"/>
              </a:spcAft>
              <a:buNone/>
            </a:pPr>
            <a:r>
              <a:rPr lang="vi-VN" b="0" i="0" dirty="0">
                <a:solidFill>
                  <a:srgbClr val="ECECEC"/>
                </a:solidFill>
                <a:effectLst/>
                <a:highlight>
                  <a:srgbClr val="212121"/>
                </a:highlight>
                <a:latin typeface="Söhne"/>
              </a:rPr>
              <a:t>extrinsic: Loại tín hiệu phần thưởng bên ngoài được sử dụng.</a:t>
            </a:r>
          </a:p>
          <a:p>
            <a:pPr marL="0" lvl="0" indent="0" algn="l" rtl="0">
              <a:spcBef>
                <a:spcPts val="0"/>
              </a:spcBef>
              <a:spcAft>
                <a:spcPts val="0"/>
              </a:spcAft>
              <a:buNone/>
            </a:pPr>
            <a:r>
              <a:rPr lang="vi-VN" b="0" i="0" dirty="0">
                <a:solidFill>
                  <a:srgbClr val="ECECEC"/>
                </a:solidFill>
                <a:effectLst/>
                <a:highlight>
                  <a:srgbClr val="212121"/>
                </a:highlight>
                <a:latin typeface="Söhne"/>
              </a:rPr>
              <a:t>gamma: Hệ số chiết khấu cho phần thưởng trong tương lai. 0.99 có nghĩa là agent sẽ chú ý nhiều hơn đến phần thưởng </a:t>
            </a:r>
          </a:p>
          <a:p>
            <a:pPr marL="0" lvl="0" indent="0" algn="l" rtl="0">
              <a:spcBef>
                <a:spcPts val="0"/>
              </a:spcBef>
              <a:spcAft>
                <a:spcPts val="0"/>
              </a:spcAft>
              <a:buNone/>
            </a:pPr>
            <a:r>
              <a:rPr lang="vi-VN" b="0" i="0" dirty="0">
                <a:solidFill>
                  <a:srgbClr val="ECECEC"/>
                </a:solidFill>
                <a:effectLst/>
                <a:highlight>
                  <a:srgbClr val="212121"/>
                </a:highlight>
                <a:latin typeface="Söhne"/>
              </a:rPr>
              <a:t>dài hạn.</a:t>
            </a:r>
          </a:p>
          <a:p>
            <a:pPr marL="0" lvl="0" indent="0" algn="l" rtl="0">
              <a:spcBef>
                <a:spcPts val="0"/>
              </a:spcBef>
              <a:spcAft>
                <a:spcPts val="0"/>
              </a:spcAft>
              <a:buNone/>
            </a:pPr>
            <a:r>
              <a:rPr lang="vi-VN" b="0" i="0" dirty="0">
                <a:solidFill>
                  <a:srgbClr val="ECECEC"/>
                </a:solidFill>
                <a:effectLst/>
                <a:highlight>
                  <a:srgbClr val="212121"/>
                </a:highlight>
                <a:latin typeface="Söhne"/>
              </a:rPr>
              <a:t>strength: Độ mạnh của tín hiệu phần thưởng. 1.0 là giá trị tiêu chuẩn.</a:t>
            </a:r>
          </a:p>
          <a:p>
            <a:pPr marL="0" lvl="0" indent="0" algn="l" rtl="0">
              <a:spcBef>
                <a:spcPts val="0"/>
              </a:spcBef>
              <a:spcAft>
                <a:spcPts val="0"/>
              </a:spcAft>
              <a:buNone/>
            </a:pPr>
            <a:endParaRPr lang="vi-VN" b="0" i="0" dirty="0">
              <a:solidFill>
                <a:srgbClr val="ECECEC"/>
              </a:solidFill>
              <a:effectLst/>
              <a:highlight>
                <a:srgbClr val="212121"/>
              </a:highlight>
              <a:latin typeface="Söhne"/>
            </a:endParaRPr>
          </a:p>
          <a:p>
            <a:pPr marL="0" lvl="0" indent="0" algn="l" rtl="0">
              <a:spcBef>
                <a:spcPts val="0"/>
              </a:spcBef>
              <a:spcAft>
                <a:spcPts val="0"/>
              </a:spcAft>
              <a:buNone/>
            </a:pPr>
            <a:r>
              <a:rPr lang="vi-VN" b="0" i="0" dirty="0">
                <a:solidFill>
                  <a:srgbClr val="ECECEC"/>
                </a:solidFill>
                <a:effectLst/>
                <a:highlight>
                  <a:srgbClr val="212121"/>
                </a:highlight>
                <a:latin typeface="Söhne"/>
              </a:rPr>
              <a:t>keep_checkpoints: Số lượng điểm kiểm tra (checkpoints) được giữ lại trong quá trình huấn luyện. 5 điểm kiểm tra sẽ </a:t>
            </a:r>
          </a:p>
          <a:p>
            <a:pPr marL="0" lvl="0" indent="0" algn="l" rtl="0">
              <a:spcBef>
                <a:spcPts val="0"/>
              </a:spcBef>
              <a:spcAft>
                <a:spcPts val="0"/>
              </a:spcAft>
              <a:buNone/>
            </a:pPr>
            <a:r>
              <a:rPr lang="vi-VN" b="0" i="0" dirty="0">
                <a:solidFill>
                  <a:srgbClr val="ECECEC"/>
                </a:solidFill>
                <a:effectLst/>
                <a:highlight>
                  <a:srgbClr val="212121"/>
                </a:highlight>
                <a:latin typeface="Söhne"/>
              </a:rPr>
              <a:t>được giữ lại để có thể khôi phục lại các trạng thái mô hình trước đó.</a:t>
            </a:r>
          </a:p>
          <a:p>
            <a:pPr marL="0" lvl="0" indent="0" algn="l" rtl="0">
              <a:spcBef>
                <a:spcPts val="0"/>
              </a:spcBef>
              <a:spcAft>
                <a:spcPts val="0"/>
              </a:spcAft>
              <a:buNone/>
            </a:pPr>
            <a:r>
              <a:rPr lang="vi-VN" b="0" i="0" dirty="0">
                <a:solidFill>
                  <a:srgbClr val="ECECEC"/>
                </a:solidFill>
                <a:effectLst/>
                <a:highlight>
                  <a:srgbClr val="212121"/>
                </a:highlight>
                <a:latin typeface="Söhne"/>
              </a:rPr>
              <a:t>checkpoint_interval: Số bước giữa các lần lưu điểm kiểm tra. Mỗi 500000 bước, trạng thái mô hình sẽ được lưu lại.</a:t>
            </a:r>
          </a:p>
          <a:p>
            <a:pPr marL="0" lvl="0" indent="0" algn="l" rtl="0">
              <a:spcBef>
                <a:spcPts val="0"/>
              </a:spcBef>
              <a:spcAft>
                <a:spcPts val="0"/>
              </a:spcAft>
              <a:buNone/>
            </a:pPr>
            <a:r>
              <a:rPr lang="vi-VN" b="0" i="0" dirty="0">
                <a:solidFill>
                  <a:srgbClr val="ECECEC"/>
                </a:solidFill>
                <a:effectLst/>
                <a:highlight>
                  <a:srgbClr val="212121"/>
                </a:highlight>
                <a:latin typeface="Söhne"/>
              </a:rPr>
              <a:t>max_steps: Số bước tối đa cho quá trình huấn luyện. Quá trình huấn luyện sẽ dừng lại sau 5 triệu bước.</a:t>
            </a:r>
          </a:p>
          <a:p>
            <a:pPr marL="0" lvl="0" indent="0" algn="l" rtl="0">
              <a:spcBef>
                <a:spcPts val="0"/>
              </a:spcBef>
              <a:spcAft>
                <a:spcPts val="0"/>
              </a:spcAft>
              <a:buNone/>
            </a:pPr>
            <a:r>
              <a:rPr lang="vi-VN" b="0" i="0" dirty="0">
                <a:solidFill>
                  <a:srgbClr val="ECECEC"/>
                </a:solidFill>
                <a:effectLst/>
                <a:highlight>
                  <a:srgbClr val="212121"/>
                </a:highlight>
                <a:latin typeface="Söhne"/>
              </a:rPr>
              <a:t>time_horizon: Số bước trước khi trải nghiệm của agent bị cắt bỏ để tính toán phần thưởng. 128 là giá trị thường </a:t>
            </a:r>
          </a:p>
          <a:p>
            <a:pPr marL="0" lvl="0" indent="0" algn="l" rtl="0">
              <a:spcBef>
                <a:spcPts val="0"/>
              </a:spcBef>
              <a:spcAft>
                <a:spcPts val="0"/>
              </a:spcAft>
              <a:buNone/>
            </a:pPr>
            <a:r>
              <a:rPr lang="vi-VN" b="0" i="0" dirty="0">
                <a:solidFill>
                  <a:srgbClr val="ECECEC"/>
                </a:solidFill>
                <a:effectLst/>
                <a:highlight>
                  <a:srgbClr val="212121"/>
                </a:highlight>
                <a:latin typeface="Söhne"/>
              </a:rPr>
              <a:t>được sử dụng để cân bằng giữa tính toán và độ chính xác.</a:t>
            </a:r>
          </a:p>
          <a:p>
            <a:pPr marL="0" lvl="0" indent="0" algn="l" rtl="0">
              <a:spcBef>
                <a:spcPts val="0"/>
              </a:spcBef>
              <a:spcAft>
                <a:spcPts val="0"/>
              </a:spcAft>
              <a:buNone/>
            </a:pPr>
            <a:r>
              <a:rPr lang="vi-VN" b="0" i="0" dirty="0">
                <a:solidFill>
                  <a:srgbClr val="ECECEC"/>
                </a:solidFill>
                <a:effectLst/>
                <a:highlight>
                  <a:srgbClr val="212121"/>
                </a:highlight>
                <a:latin typeface="Söhne"/>
              </a:rPr>
              <a:t>summary_freq: Tần suất ghi lại dữ liệu tóm tắt (summary) cho TensorBoard. Mỗi 10000 bước, dữ liệu sẽ được ghi lại.</a:t>
            </a:r>
          </a:p>
          <a:p>
            <a:pPr marL="0" lvl="0" indent="0" algn="l" rtl="0">
              <a:spcBef>
                <a:spcPts val="0"/>
              </a:spcBef>
              <a:spcAft>
                <a:spcPts val="0"/>
              </a:spcAft>
              <a:buNone/>
            </a:pPr>
            <a:r>
              <a:rPr lang="vi-VN" b="0" i="0" dirty="0">
                <a:solidFill>
                  <a:srgbClr val="ECECEC"/>
                </a:solidFill>
                <a:effectLst/>
                <a:highlight>
                  <a:srgbClr val="212121"/>
                </a:highlight>
                <a:latin typeface="Söhne"/>
              </a:rPr>
              <a:t>threaded: Nếu true, huấn luyện sẽ chạy trong một luồng riêng, cho phép quá trình huấn luyện không chặn giao diện </a:t>
            </a:r>
          </a:p>
          <a:p>
            <a:pPr marL="0" lvl="0" indent="0" algn="l" rtl="0">
              <a:spcBef>
                <a:spcPts val="0"/>
              </a:spcBef>
              <a:spcAft>
                <a:spcPts val="0"/>
              </a:spcAft>
              <a:buNone/>
            </a:pPr>
            <a:r>
              <a:rPr lang="vi-VN" b="0" i="0" dirty="0">
                <a:solidFill>
                  <a:srgbClr val="ECECEC"/>
                </a:solidFill>
                <a:effectLst/>
                <a:highlight>
                  <a:srgbClr val="212121"/>
                </a:highlight>
                <a:latin typeface="Söhne"/>
              </a:rPr>
              <a:t>người dùng hoặc các quy trình khác của Unity.</a:t>
            </a:r>
          </a:p>
          <a:p>
            <a:pPr marL="0" lvl="0" indent="0" algn="l" rtl="0">
              <a:spcBef>
                <a:spcPts val="0"/>
              </a:spcBef>
              <a:spcAft>
                <a:spcPts val="0"/>
              </a:spcAft>
              <a:buNone/>
            </a:pPr>
            <a:r>
              <a:rPr lang="vi-VN" dirty="0"/>
              <a:t>trong mạng neuron:</a:t>
            </a:r>
          </a:p>
          <a:p>
            <a:pPr marL="0" lvl="0" indent="0" algn="l" rtl="0">
              <a:spcBef>
                <a:spcPts val="0"/>
              </a:spcBef>
              <a:spcAft>
                <a:spcPts val="0"/>
              </a:spcAft>
              <a:buNone/>
            </a:pPr>
            <a:r>
              <a:rPr lang="vi-VN" dirty="0"/>
              <a:t>normalize: false : dữ liệu không chuẩn hóa</a:t>
            </a:r>
          </a:p>
          <a:p>
            <a:pPr marL="0" lvl="0" indent="0" algn="l" rtl="0">
              <a:spcBef>
                <a:spcPts val="0"/>
              </a:spcBef>
              <a:spcAft>
                <a:spcPts val="0"/>
              </a:spcAft>
              <a:buNone/>
            </a:pPr>
            <a:r>
              <a:rPr lang="vi-VN" dirty="0"/>
              <a:t>hidden_units: Số lượng đơn vị ẩn trong mỗi lớp của mạng nơ-ron. 128 đơn vị ẩn là một kích thước phổ biến cho các </a:t>
            </a:r>
          </a:p>
          <a:p>
            <a:pPr marL="0" lvl="0" indent="0" algn="l" rtl="0">
              <a:spcBef>
                <a:spcPts val="0"/>
              </a:spcBef>
              <a:spcAft>
                <a:spcPts val="0"/>
              </a:spcAft>
              <a:buNone/>
            </a:pPr>
            <a:r>
              <a:rPr lang="vi-VN" dirty="0"/>
              <a:t>mạng vừa phải.</a:t>
            </a:r>
          </a:p>
          <a:p>
            <a:pPr marL="0" lvl="0" indent="0" algn="l" rtl="0">
              <a:spcBef>
                <a:spcPts val="0"/>
              </a:spcBef>
              <a:spcAft>
                <a:spcPts val="0"/>
              </a:spcAft>
              <a:buNone/>
            </a:pPr>
            <a:r>
              <a:rPr lang="vi-VN" dirty="0"/>
              <a:t>num_layers: Số lớp ẩn trong mạng nơ-ron. 2 lớp là cấu hình thông thường, đủ để học các biểu diễn phức tạp.</a:t>
            </a:r>
          </a:p>
          <a:p>
            <a:pPr marL="0" lvl="0" indent="0" algn="l" rtl="0">
              <a:spcBef>
                <a:spcPts val="0"/>
              </a:spcBef>
              <a:spcAft>
                <a:spcPts val="0"/>
              </a:spcAft>
              <a:buNone/>
            </a:pPr>
            <a:r>
              <a:rPr lang="vi-VN" dirty="0"/>
              <a:t>vis_encode_type: Loại mã hóa được sử dụng cho đầu vào hình ảnh. "simple" là loại mã hóa đơn giản cho các đầu vào </a:t>
            </a:r>
          </a:p>
          <a:p>
            <a:pPr marL="0" lvl="0" indent="0" algn="l" rtl="0">
              <a:spcBef>
                <a:spcPts val="0"/>
              </a:spcBef>
              <a:spcAft>
                <a:spcPts val="0"/>
              </a:spcAft>
              <a:buNone/>
            </a:pPr>
            <a:r>
              <a:rPr lang="vi-VN" dirty="0"/>
              <a:t>trực quan.</a:t>
            </a:r>
            <a:endParaRPr dirty="0"/>
          </a:p>
        </p:txBody>
      </p:sp>
    </p:spTree>
    <p:extLst>
      <p:ext uri="{BB962C8B-B14F-4D97-AF65-F5344CB8AC3E}">
        <p14:creationId xmlns:p14="http://schemas.microsoft.com/office/powerpoint/2010/main" val="9212742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978a1136d1_0_3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978a1136d1_0_3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45050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vi-VN" dirty="0"/>
              <a:t>Step ở đây là số bước, time elapsed là thời gian đã train, mean reward là phần thưởng trung bình của các episodes, std of reward </a:t>
            </a:r>
            <a:r>
              <a:rPr lang="en-US" b="1" i="0" dirty="0">
                <a:solidFill>
                  <a:srgbClr val="ECECEC"/>
                </a:solidFill>
                <a:effectLst/>
                <a:highlight>
                  <a:srgbClr val="212121"/>
                </a:highlight>
                <a:latin typeface="ui-sans-serif"/>
              </a:rPr>
              <a:t>(Standard Deviation of Reward)</a:t>
            </a:r>
            <a:r>
              <a:rPr lang="vi-VN" b="1" i="0" dirty="0">
                <a:solidFill>
                  <a:srgbClr val="ECECEC"/>
                </a:solidFill>
                <a:effectLst/>
                <a:highlight>
                  <a:srgbClr val="212121"/>
                </a:highlight>
                <a:latin typeface="ui-sans-serif"/>
              </a:rPr>
              <a:t> là độ lệch chuẩn của phần thưởng, đo độ biến thiên của phần thưởng mà agent nhận được của các episodes.</a:t>
            </a:r>
            <a:endParaRPr lang="en-US" b="1" i="0" dirty="0">
              <a:solidFill>
                <a:srgbClr val="ECECEC"/>
              </a:solidFill>
              <a:effectLst/>
              <a:highlight>
                <a:srgbClr val="212121"/>
              </a:highlight>
              <a:latin typeface="ui-sans-serif"/>
            </a:endParaRPr>
          </a:p>
        </p:txBody>
      </p:sp>
    </p:spTree>
    <p:extLst>
      <p:ext uri="{BB962C8B-B14F-4D97-AF65-F5344CB8AC3E}">
        <p14:creationId xmlns:p14="http://schemas.microsoft.com/office/powerpoint/2010/main" val="15863660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112577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Ở </a:t>
            </a:r>
            <a:r>
              <a:rPr lang="en-US" dirty="0" err="1"/>
              <a:t>trên</a:t>
            </a:r>
            <a:r>
              <a:rPr lang="en-US" dirty="0"/>
              <a:t> </a:t>
            </a:r>
            <a:r>
              <a:rPr lang="en-US" dirty="0" err="1"/>
              <a:t>là</a:t>
            </a:r>
            <a:r>
              <a:rPr lang="en-US" dirty="0"/>
              <a:t> </a:t>
            </a:r>
            <a:r>
              <a:rPr lang="en-US" dirty="0" err="1"/>
              <a:t>bảng</a:t>
            </a:r>
            <a:r>
              <a:rPr lang="en-US" dirty="0"/>
              <a:t> cumulative reward, </a:t>
            </a:r>
            <a:r>
              <a:rPr lang="en-US" dirty="0" err="1"/>
              <a:t>thống</a:t>
            </a:r>
            <a:r>
              <a:rPr lang="en-US" dirty="0"/>
              <a:t> </a:t>
            </a:r>
            <a:r>
              <a:rPr lang="en-US" dirty="0" err="1"/>
              <a:t>kê</a:t>
            </a:r>
            <a:r>
              <a:rPr lang="en-US" dirty="0"/>
              <a:t> </a:t>
            </a:r>
            <a:r>
              <a:rPr lang="en-US" dirty="0" err="1"/>
              <a:t>tổng</a:t>
            </a:r>
            <a:r>
              <a:rPr lang="en-US" dirty="0"/>
              <a:t> </a:t>
            </a:r>
            <a:r>
              <a:rPr lang="en-US" dirty="0" err="1"/>
              <a:t>điểm</a:t>
            </a:r>
            <a:r>
              <a:rPr lang="en-US" dirty="0"/>
              <a:t> </a:t>
            </a:r>
            <a:r>
              <a:rPr lang="en-US" dirty="0" err="1"/>
              <a:t>thưởng</a:t>
            </a:r>
            <a:r>
              <a:rPr lang="en-US" dirty="0"/>
              <a:t> </a:t>
            </a:r>
            <a:r>
              <a:rPr lang="en-US" dirty="0" err="1"/>
              <a:t>mà</a:t>
            </a:r>
            <a:r>
              <a:rPr lang="en-US" dirty="0"/>
              <a:t> agent </a:t>
            </a:r>
            <a:r>
              <a:rPr lang="en-US" dirty="0" err="1"/>
              <a:t>nhận</a:t>
            </a:r>
            <a:r>
              <a:rPr lang="en-US" dirty="0"/>
              <a:t> </a:t>
            </a:r>
            <a:r>
              <a:rPr lang="en-US" dirty="0" err="1"/>
              <a:t>được</a:t>
            </a:r>
            <a:r>
              <a:rPr lang="en-US" dirty="0"/>
              <a:t> </a:t>
            </a:r>
            <a:r>
              <a:rPr lang="en-US" dirty="0" err="1"/>
              <a:t>trong</a:t>
            </a:r>
            <a:r>
              <a:rPr lang="en-US" dirty="0"/>
              <a:t> </a:t>
            </a:r>
            <a:r>
              <a:rPr lang="en-US" dirty="0" err="1"/>
              <a:t>quá</a:t>
            </a:r>
            <a:r>
              <a:rPr lang="en-US" dirty="0"/>
              <a:t> </a:t>
            </a:r>
            <a:r>
              <a:rPr lang="en-US" dirty="0" err="1"/>
              <a:t>trình</a:t>
            </a:r>
            <a:r>
              <a:rPr lang="en-US" dirty="0"/>
              <a:t> </a:t>
            </a:r>
            <a:r>
              <a:rPr lang="en-US" dirty="0" err="1"/>
              <a:t>huấn</a:t>
            </a:r>
            <a:r>
              <a:rPr lang="en-US" dirty="0"/>
              <a:t> </a:t>
            </a:r>
            <a:r>
              <a:rPr lang="en-US" dirty="0" err="1"/>
              <a:t>luyện</a:t>
            </a:r>
            <a:r>
              <a:rPr lang="en-US" dirty="0"/>
              <a:t>, </a:t>
            </a:r>
            <a:r>
              <a:rPr lang="en-US" dirty="0" err="1"/>
              <a:t>theo</a:t>
            </a:r>
            <a:r>
              <a:rPr lang="en-US" dirty="0"/>
              <a:t> </a:t>
            </a:r>
            <a:r>
              <a:rPr lang="en-US" dirty="0" err="1"/>
              <a:t>như</a:t>
            </a:r>
            <a:r>
              <a:rPr lang="en-US" dirty="0"/>
              <a:t> </a:t>
            </a:r>
            <a:r>
              <a:rPr lang="en-US" dirty="0" err="1"/>
              <a:t>một</a:t>
            </a:r>
            <a:r>
              <a:rPr lang="en-US" dirty="0"/>
              <a:t> </a:t>
            </a:r>
            <a:r>
              <a:rPr lang="en-US" dirty="0" err="1"/>
              <a:t>số</a:t>
            </a:r>
            <a:r>
              <a:rPr lang="en-US" dirty="0"/>
              <a:t> video </a:t>
            </a:r>
            <a:r>
              <a:rPr lang="en-US" dirty="0" err="1"/>
              <a:t>và</a:t>
            </a:r>
            <a:r>
              <a:rPr lang="en-US" dirty="0"/>
              <a:t> paper </a:t>
            </a:r>
            <a:r>
              <a:rPr lang="en-US" dirty="0" err="1"/>
              <a:t>em</a:t>
            </a:r>
            <a:r>
              <a:rPr lang="en-US" dirty="0"/>
              <a:t> </a:t>
            </a:r>
            <a:r>
              <a:rPr lang="en-US" dirty="0" err="1"/>
              <a:t>tham</a:t>
            </a:r>
            <a:r>
              <a:rPr lang="en-US" dirty="0"/>
              <a:t> </a:t>
            </a:r>
            <a:r>
              <a:rPr lang="en-US" dirty="0" err="1"/>
              <a:t>khảo</a:t>
            </a:r>
            <a:r>
              <a:rPr lang="en-US" dirty="0"/>
              <a:t> </a:t>
            </a:r>
            <a:r>
              <a:rPr lang="en-US" dirty="0" err="1"/>
              <a:t>thì</a:t>
            </a:r>
            <a:r>
              <a:rPr lang="en-US" dirty="0"/>
              <a:t> </a:t>
            </a:r>
            <a:r>
              <a:rPr lang="en-US" dirty="0" err="1"/>
              <a:t>chỉ</a:t>
            </a:r>
            <a:r>
              <a:rPr lang="en-US" dirty="0"/>
              <a:t> </a:t>
            </a:r>
            <a:r>
              <a:rPr lang="en-US" dirty="0" err="1"/>
              <a:t>số</a:t>
            </a:r>
            <a:r>
              <a:rPr lang="en-US" dirty="0"/>
              <a:t> </a:t>
            </a:r>
            <a:r>
              <a:rPr lang="en-US" dirty="0" err="1"/>
              <a:t>này</a:t>
            </a:r>
            <a:r>
              <a:rPr lang="en-US" dirty="0"/>
              <a:t> </a:t>
            </a:r>
            <a:r>
              <a:rPr lang="en-US" dirty="0" err="1"/>
              <a:t>được</a:t>
            </a:r>
            <a:r>
              <a:rPr lang="en-US" dirty="0"/>
              <a:t> </a:t>
            </a:r>
            <a:r>
              <a:rPr lang="en-US" dirty="0" err="1"/>
              <a:t>dùng</a:t>
            </a:r>
            <a:r>
              <a:rPr lang="en-US" dirty="0"/>
              <a:t> </a:t>
            </a:r>
            <a:r>
              <a:rPr lang="en-US" dirty="0" err="1"/>
              <a:t>để</a:t>
            </a:r>
            <a:r>
              <a:rPr lang="en-US" dirty="0"/>
              <a:t> </a:t>
            </a:r>
            <a:r>
              <a:rPr lang="vi-VN" b="0" i="0" dirty="0">
                <a:solidFill>
                  <a:srgbClr val="ECECEC"/>
                </a:solidFill>
                <a:effectLst/>
                <a:highlight>
                  <a:srgbClr val="212121"/>
                </a:highlight>
                <a:latin typeface="ui-sans-serif"/>
              </a:rPr>
              <a:t>đánh giá hiệu suất của agent, phản ánh khả năng học tập và thích nghi của agent trong môi trường</a:t>
            </a:r>
            <a:r>
              <a:rPr lang="en-US" b="0" i="0" dirty="0">
                <a:solidFill>
                  <a:srgbClr val="ECECEC"/>
                </a:solidFill>
                <a:effectLst/>
                <a:highlight>
                  <a:srgbClr val="212121"/>
                </a:highlight>
                <a:latin typeface="ui-sans-serif"/>
              </a:rPr>
              <a:t>.</a:t>
            </a:r>
            <a:endParaRPr dirty="0"/>
          </a:p>
        </p:txBody>
      </p:sp>
    </p:spTree>
    <p:extLst>
      <p:ext uri="{BB962C8B-B14F-4D97-AF65-F5344CB8AC3E}">
        <p14:creationId xmlns:p14="http://schemas.microsoft.com/office/powerpoint/2010/main" val="1806954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2978a1136d1_0_35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2978a1136d1_0_3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6322362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83173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978a1136d1_0_3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978a1136d1_0_3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96100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299ad9c5f6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299ad9c5f60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vi-VN" dirty="0"/>
          </a:p>
        </p:txBody>
      </p:sp>
    </p:spTree>
    <p:extLst>
      <p:ext uri="{BB962C8B-B14F-4D97-AF65-F5344CB8AC3E}">
        <p14:creationId xmlns:p14="http://schemas.microsoft.com/office/powerpoint/2010/main" val="6565632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978a1136d1_0_3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978a1136d1_0_3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86273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978a1136d1_0_3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978a1136d1_0_3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99ad9c5f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99ad9c5f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900337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99ad9c5f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99ad9c5f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Mục tiêu của học tăng cường là để một tác nhân (agent) học cách hành động trong môi trường sao cho tối ưu hóa một thước đo hiệu suất nào đó, thường được gọi là phần thưởng (reward).</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99ad9c5f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99ad9c5f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589306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99ad9c5f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99ad9c5f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15684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99ad9c5f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299ad9c5f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ây</a:t>
            </a:r>
            <a:r>
              <a:rPr lang="en-US" dirty="0"/>
              <a:t> </a:t>
            </a:r>
            <a:r>
              <a:rPr lang="en-US" dirty="0" err="1"/>
              <a:t>là</a:t>
            </a:r>
            <a:r>
              <a:rPr lang="en-US" dirty="0"/>
              <a:t> </a:t>
            </a:r>
            <a:r>
              <a:rPr lang="en-US" dirty="0" err="1"/>
              <a:t>một</a:t>
            </a:r>
            <a:r>
              <a:rPr lang="en-US" dirty="0"/>
              <a:t> </a:t>
            </a:r>
            <a:r>
              <a:rPr lang="en-US" dirty="0" err="1"/>
              <a:t>ví</a:t>
            </a:r>
            <a:r>
              <a:rPr lang="en-US" dirty="0"/>
              <a:t> </a:t>
            </a:r>
            <a:r>
              <a:rPr lang="en-US" dirty="0" err="1"/>
              <a:t>dụ</a:t>
            </a:r>
            <a:r>
              <a:rPr lang="en-US" dirty="0"/>
              <a:t> </a:t>
            </a:r>
            <a:r>
              <a:rPr lang="en-US" dirty="0" err="1"/>
              <a:t>ứng</a:t>
            </a:r>
            <a:r>
              <a:rPr lang="en-US" dirty="0"/>
              <a:t> </a:t>
            </a:r>
            <a:r>
              <a:rPr lang="en-US" dirty="0" err="1"/>
              <a:t>dụng</a:t>
            </a:r>
            <a:r>
              <a:rPr lang="en-US" dirty="0"/>
              <a:t> </a:t>
            </a:r>
            <a:r>
              <a:rPr lang="en-US" dirty="0" err="1"/>
              <a:t>thực</a:t>
            </a:r>
            <a:r>
              <a:rPr lang="en-US" dirty="0"/>
              <a:t> </a:t>
            </a:r>
            <a:r>
              <a:rPr lang="en-US" dirty="0" err="1"/>
              <a:t>tế</a:t>
            </a:r>
            <a:r>
              <a:rPr lang="en-US" dirty="0"/>
              <a:t> </a:t>
            </a:r>
            <a:r>
              <a:rPr lang="en-US" dirty="0" err="1"/>
              <a:t>của</a:t>
            </a:r>
            <a:r>
              <a:rPr lang="en-US" dirty="0"/>
              <a:t> reinforcement learning, </a:t>
            </a:r>
            <a:r>
              <a:rPr lang="en-US" dirty="0" err="1"/>
              <a:t>thuật</a:t>
            </a:r>
            <a:r>
              <a:rPr lang="en-US" dirty="0"/>
              <a:t> </a:t>
            </a:r>
            <a:r>
              <a:rPr lang="en-US" dirty="0" err="1"/>
              <a:t>toán</a:t>
            </a:r>
            <a:r>
              <a:rPr lang="en-US" dirty="0"/>
              <a:t> </a:t>
            </a:r>
            <a:r>
              <a:rPr lang="en-US" dirty="0" err="1"/>
              <a:t>sử</a:t>
            </a:r>
            <a:r>
              <a:rPr lang="en-US" dirty="0"/>
              <a:t> </a:t>
            </a:r>
            <a:r>
              <a:rPr lang="en-US" dirty="0" err="1"/>
              <a:t>dụng</a:t>
            </a:r>
            <a:r>
              <a:rPr lang="en-US" dirty="0"/>
              <a:t> ở </a:t>
            </a:r>
            <a:r>
              <a:rPr lang="en-US" dirty="0" err="1"/>
              <a:t>đây</a:t>
            </a:r>
            <a:r>
              <a:rPr lang="en-US" dirty="0"/>
              <a:t> </a:t>
            </a:r>
            <a:r>
              <a:rPr lang="en-US" dirty="0" err="1"/>
              <a:t>là</a:t>
            </a:r>
            <a:r>
              <a:rPr lang="en-US" dirty="0"/>
              <a:t> diffusion policy</a:t>
            </a:r>
            <a:endParaRPr dirty="0"/>
          </a:p>
        </p:txBody>
      </p:sp>
    </p:spTree>
    <p:extLst>
      <p:ext uri="{BB962C8B-B14F-4D97-AF65-F5344CB8AC3E}">
        <p14:creationId xmlns:p14="http://schemas.microsoft.com/office/powerpoint/2010/main" val="2102079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978a1136d1_0_37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2978a1136d1_0_37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24388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2"/>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5000"/>
          </a:blip>
          <a:srcRect b="15547"/>
          <a:stretch/>
        </p:blipFill>
        <p:spPr>
          <a:xfrm>
            <a:off x="1425" y="-1"/>
            <a:ext cx="9141150" cy="5143501"/>
          </a:xfrm>
          <a:prstGeom prst="rect">
            <a:avLst/>
          </a:prstGeom>
          <a:noFill/>
          <a:ln>
            <a:noFill/>
          </a:ln>
        </p:spPr>
      </p:pic>
      <p:sp>
        <p:nvSpPr>
          <p:cNvPr id="10" name="Google Shape;10;p2"/>
          <p:cNvSpPr txBox="1">
            <a:spLocks noGrp="1"/>
          </p:cNvSpPr>
          <p:nvPr>
            <p:ph type="ctrTitle"/>
          </p:nvPr>
        </p:nvSpPr>
        <p:spPr>
          <a:xfrm>
            <a:off x="715550" y="535000"/>
            <a:ext cx="4256100" cy="26385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SzPts val="5200"/>
              <a:buNone/>
              <a:defRPr sz="6000" b="1">
                <a:latin typeface="Epilogue"/>
                <a:ea typeface="Epilogue"/>
                <a:cs typeface="Epilogue"/>
                <a:sym typeface="Epilog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704525" y="3249700"/>
            <a:ext cx="2315100" cy="735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latin typeface="Golos Text"/>
                <a:ea typeface="Golos Text"/>
                <a:cs typeface="Golos Text"/>
                <a:sym typeface="Golos Tex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cxnSp>
        <p:nvCxnSpPr>
          <p:cNvPr id="12" name="Google Shape;12;p2"/>
          <p:cNvCxnSpPr/>
          <p:nvPr/>
        </p:nvCxnSpPr>
        <p:spPr>
          <a:xfrm>
            <a:off x="152400" y="0"/>
            <a:ext cx="0" cy="5143500"/>
          </a:xfrm>
          <a:prstGeom prst="straightConnector1">
            <a:avLst/>
          </a:prstGeom>
          <a:noFill/>
          <a:ln w="9525" cap="flat" cmpd="sng">
            <a:solidFill>
              <a:schemeClr val="dk1"/>
            </a:solidFill>
            <a:prstDash val="solid"/>
            <a:round/>
            <a:headEnd type="none" w="med" len="med"/>
            <a:tailEnd type="none" w="med" len="med"/>
          </a:ln>
        </p:spPr>
      </p:cxnSp>
      <p:cxnSp>
        <p:nvCxnSpPr>
          <p:cNvPr id="13" name="Google Shape;13;p2"/>
          <p:cNvCxnSpPr/>
          <p:nvPr/>
        </p:nvCxnSpPr>
        <p:spPr>
          <a:xfrm>
            <a:off x="8991600" y="0"/>
            <a:ext cx="0" cy="5143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2"/>
        </a:solidFill>
        <a:effectLst/>
      </p:bgPr>
    </p:bg>
    <p:spTree>
      <p:nvGrpSpPr>
        <p:cNvPr id="1" name="Shape 14"/>
        <p:cNvGrpSpPr/>
        <p:nvPr/>
      </p:nvGrpSpPr>
      <p:grpSpPr>
        <a:xfrm>
          <a:off x="0" y="0"/>
          <a:ext cx="0" cy="0"/>
          <a:chOff x="0" y="0"/>
          <a:chExt cx="0" cy="0"/>
        </a:xfrm>
      </p:grpSpPr>
      <p:pic>
        <p:nvPicPr>
          <p:cNvPr id="15" name="Google Shape;15;p3"/>
          <p:cNvPicPr preferRelativeResize="0"/>
          <p:nvPr/>
        </p:nvPicPr>
        <p:blipFill rotWithShape="1">
          <a:blip r:embed="rId2">
            <a:alphaModFix amt="5000"/>
          </a:blip>
          <a:srcRect t="15547"/>
          <a:stretch/>
        </p:blipFill>
        <p:spPr>
          <a:xfrm rot="10800000">
            <a:off x="1425" y="-1"/>
            <a:ext cx="9141150" cy="5143501"/>
          </a:xfrm>
          <a:prstGeom prst="rect">
            <a:avLst/>
          </a:prstGeom>
          <a:noFill/>
          <a:ln>
            <a:noFill/>
          </a:ln>
        </p:spPr>
      </p:pic>
      <p:sp>
        <p:nvSpPr>
          <p:cNvPr id="16" name="Google Shape;16;p3"/>
          <p:cNvSpPr txBox="1">
            <a:spLocks noGrp="1"/>
          </p:cNvSpPr>
          <p:nvPr>
            <p:ph type="title"/>
          </p:nvPr>
        </p:nvSpPr>
        <p:spPr>
          <a:xfrm>
            <a:off x="715100" y="1586600"/>
            <a:ext cx="4397700" cy="1853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715100" y="490100"/>
            <a:ext cx="4397700" cy="10965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cxnSp>
        <p:nvCxnSpPr>
          <p:cNvPr id="18" name="Google Shape;18;p3"/>
          <p:cNvCxnSpPr/>
          <p:nvPr/>
        </p:nvCxnSpPr>
        <p:spPr>
          <a:xfrm>
            <a:off x="152400" y="0"/>
            <a:ext cx="0" cy="5143500"/>
          </a:xfrm>
          <a:prstGeom prst="straightConnector1">
            <a:avLst/>
          </a:prstGeom>
          <a:noFill/>
          <a:ln w="9525" cap="flat" cmpd="sng">
            <a:solidFill>
              <a:schemeClr val="dk1"/>
            </a:solidFill>
            <a:prstDash val="solid"/>
            <a:round/>
            <a:headEnd type="none" w="med" len="med"/>
            <a:tailEnd type="none" w="med" len="med"/>
          </a:ln>
        </p:spPr>
      </p:cxnSp>
      <p:cxnSp>
        <p:nvCxnSpPr>
          <p:cNvPr id="19" name="Google Shape;19;p3"/>
          <p:cNvCxnSpPr/>
          <p:nvPr/>
        </p:nvCxnSpPr>
        <p:spPr>
          <a:xfrm>
            <a:off x="8991600" y="0"/>
            <a:ext cx="0" cy="5143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26"/>
        <p:cNvGrpSpPr/>
        <p:nvPr/>
      </p:nvGrpSpPr>
      <p:grpSpPr>
        <a:xfrm>
          <a:off x="0" y="0"/>
          <a:ext cx="0" cy="0"/>
          <a:chOff x="0" y="0"/>
          <a:chExt cx="0" cy="0"/>
        </a:xfrm>
      </p:grpSpPr>
      <p:pic>
        <p:nvPicPr>
          <p:cNvPr id="27" name="Google Shape;27;p5"/>
          <p:cNvPicPr preferRelativeResize="0"/>
          <p:nvPr/>
        </p:nvPicPr>
        <p:blipFill rotWithShape="1">
          <a:blip r:embed="rId2">
            <a:alphaModFix amt="5000"/>
          </a:blip>
          <a:srcRect t="15547"/>
          <a:stretch/>
        </p:blipFill>
        <p:spPr>
          <a:xfrm>
            <a:off x="1425" y="-1"/>
            <a:ext cx="9141150" cy="5143501"/>
          </a:xfrm>
          <a:prstGeom prst="rect">
            <a:avLst/>
          </a:prstGeom>
          <a:noFill/>
          <a:ln>
            <a:noFill/>
          </a:ln>
        </p:spPr>
      </p:pic>
      <p:cxnSp>
        <p:nvCxnSpPr>
          <p:cNvPr id="28" name="Google Shape;28;p5"/>
          <p:cNvCxnSpPr/>
          <p:nvPr/>
        </p:nvCxnSpPr>
        <p:spPr>
          <a:xfrm rot="10800000">
            <a:off x="8991600" y="0"/>
            <a:ext cx="0" cy="5143500"/>
          </a:xfrm>
          <a:prstGeom prst="straightConnector1">
            <a:avLst/>
          </a:prstGeom>
          <a:noFill/>
          <a:ln w="9525" cap="flat" cmpd="sng">
            <a:solidFill>
              <a:schemeClr val="dk1"/>
            </a:solidFill>
            <a:prstDash val="solid"/>
            <a:round/>
            <a:headEnd type="none" w="med" len="med"/>
            <a:tailEnd type="none" w="med" len="med"/>
          </a:ln>
        </p:spPr>
      </p:cxnSp>
      <p:cxnSp>
        <p:nvCxnSpPr>
          <p:cNvPr id="29" name="Google Shape;29;p5"/>
          <p:cNvCxnSpPr/>
          <p:nvPr/>
        </p:nvCxnSpPr>
        <p:spPr>
          <a:xfrm rot="10800000">
            <a:off x="152400" y="0"/>
            <a:ext cx="0" cy="5143500"/>
          </a:xfrm>
          <a:prstGeom prst="straightConnector1">
            <a:avLst/>
          </a:prstGeom>
          <a:noFill/>
          <a:ln w="9525" cap="flat" cmpd="sng">
            <a:solidFill>
              <a:schemeClr val="dk1"/>
            </a:solidFill>
            <a:prstDash val="solid"/>
            <a:round/>
            <a:headEnd type="none" w="med" len="med"/>
            <a:tailEnd type="none" w="med" len="med"/>
          </a:ln>
        </p:spPr>
      </p:cxnSp>
      <p:sp>
        <p:nvSpPr>
          <p:cNvPr id="30" name="Google Shape;30;p5"/>
          <p:cNvSpPr txBox="1">
            <a:spLocks noGrp="1"/>
          </p:cNvSpPr>
          <p:nvPr>
            <p:ph type="subTitle" idx="1"/>
          </p:nvPr>
        </p:nvSpPr>
        <p:spPr>
          <a:xfrm>
            <a:off x="1046150" y="1805650"/>
            <a:ext cx="3194700" cy="2172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subTitle" idx="2"/>
          </p:nvPr>
        </p:nvSpPr>
        <p:spPr>
          <a:xfrm>
            <a:off x="4902950" y="1805650"/>
            <a:ext cx="3194700" cy="2172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 name="Google Shape;32;p5"/>
          <p:cNvSpPr txBox="1">
            <a:spLocks noGrp="1"/>
          </p:cNvSpPr>
          <p:nvPr>
            <p:ph type="title"/>
          </p:nvPr>
        </p:nvSpPr>
        <p:spPr>
          <a:xfrm>
            <a:off x="715100" y="535000"/>
            <a:ext cx="7713900" cy="640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1pPr>
            <a:lvl2pPr lvl="1"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2pPr>
            <a:lvl3pPr lvl="2"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3pPr>
            <a:lvl4pPr lvl="3"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4pPr>
            <a:lvl5pPr lvl="4"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5pPr>
            <a:lvl6pPr lvl="5"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6pPr>
            <a:lvl7pPr lvl="6"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7pPr>
            <a:lvl8pPr lvl="7"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8pPr>
            <a:lvl9pPr lvl="8"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50"/>
        <p:cNvGrpSpPr/>
        <p:nvPr/>
      </p:nvGrpSpPr>
      <p:grpSpPr>
        <a:xfrm>
          <a:off x="0" y="0"/>
          <a:ext cx="0" cy="0"/>
          <a:chOff x="0" y="0"/>
          <a:chExt cx="0" cy="0"/>
        </a:xfrm>
      </p:grpSpPr>
      <p:pic>
        <p:nvPicPr>
          <p:cNvPr id="51" name="Google Shape;51;p9"/>
          <p:cNvPicPr preferRelativeResize="0"/>
          <p:nvPr/>
        </p:nvPicPr>
        <p:blipFill rotWithShape="1">
          <a:blip r:embed="rId2">
            <a:alphaModFix amt="5000"/>
          </a:blip>
          <a:srcRect t="15547"/>
          <a:stretch/>
        </p:blipFill>
        <p:spPr>
          <a:xfrm rot="10800000">
            <a:off x="1425" y="-1"/>
            <a:ext cx="9141150" cy="5143501"/>
          </a:xfrm>
          <a:prstGeom prst="rect">
            <a:avLst/>
          </a:prstGeom>
          <a:noFill/>
          <a:ln>
            <a:noFill/>
          </a:ln>
        </p:spPr>
      </p:pic>
      <p:cxnSp>
        <p:nvCxnSpPr>
          <p:cNvPr id="52" name="Google Shape;52;p9"/>
          <p:cNvCxnSpPr/>
          <p:nvPr/>
        </p:nvCxnSpPr>
        <p:spPr>
          <a:xfrm>
            <a:off x="152400" y="0"/>
            <a:ext cx="0" cy="5143500"/>
          </a:xfrm>
          <a:prstGeom prst="straightConnector1">
            <a:avLst/>
          </a:prstGeom>
          <a:noFill/>
          <a:ln w="9525" cap="flat" cmpd="sng">
            <a:solidFill>
              <a:schemeClr val="dk1"/>
            </a:solidFill>
            <a:prstDash val="solid"/>
            <a:round/>
            <a:headEnd type="none" w="med" len="med"/>
            <a:tailEnd type="none" w="med" len="med"/>
          </a:ln>
        </p:spPr>
      </p:cxnSp>
      <p:cxnSp>
        <p:nvCxnSpPr>
          <p:cNvPr id="53" name="Google Shape;53;p9"/>
          <p:cNvCxnSpPr/>
          <p:nvPr/>
        </p:nvCxnSpPr>
        <p:spPr>
          <a:xfrm>
            <a:off x="8991600" y="0"/>
            <a:ext cx="0" cy="5143500"/>
          </a:xfrm>
          <a:prstGeom prst="straightConnector1">
            <a:avLst/>
          </a:prstGeom>
          <a:noFill/>
          <a:ln w="9525" cap="flat" cmpd="sng">
            <a:solidFill>
              <a:schemeClr val="dk1"/>
            </a:solidFill>
            <a:prstDash val="solid"/>
            <a:round/>
            <a:headEnd type="none" w="med" len="med"/>
            <a:tailEnd type="none" w="med" len="med"/>
          </a:ln>
        </p:spPr>
      </p:cxnSp>
      <p:sp>
        <p:nvSpPr>
          <p:cNvPr id="54" name="Google Shape;54;p9"/>
          <p:cNvSpPr txBox="1">
            <a:spLocks noGrp="1"/>
          </p:cNvSpPr>
          <p:nvPr>
            <p:ph type="title"/>
          </p:nvPr>
        </p:nvSpPr>
        <p:spPr>
          <a:xfrm>
            <a:off x="720000" y="367423"/>
            <a:ext cx="7704000" cy="8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5" name="Google Shape;55;p9"/>
          <p:cNvSpPr txBox="1">
            <a:spLocks noGrp="1"/>
          </p:cNvSpPr>
          <p:nvPr>
            <p:ph type="subTitle" idx="1"/>
          </p:nvPr>
        </p:nvSpPr>
        <p:spPr>
          <a:xfrm>
            <a:off x="2241550" y="1348750"/>
            <a:ext cx="4661100" cy="16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dk2"/>
        </a:solidFill>
        <a:effectLst/>
      </p:bgPr>
    </p:bg>
    <p:spTree>
      <p:nvGrpSpPr>
        <p:cNvPr id="1" name="Shape 66"/>
        <p:cNvGrpSpPr/>
        <p:nvPr/>
      </p:nvGrpSpPr>
      <p:grpSpPr>
        <a:xfrm>
          <a:off x="0" y="0"/>
          <a:ext cx="0" cy="0"/>
          <a:chOff x="0" y="0"/>
          <a:chExt cx="0" cy="0"/>
        </a:xfrm>
      </p:grpSpPr>
      <p:pic>
        <p:nvPicPr>
          <p:cNvPr id="67" name="Google Shape;67;p13"/>
          <p:cNvPicPr preferRelativeResize="0"/>
          <p:nvPr/>
        </p:nvPicPr>
        <p:blipFill rotWithShape="1">
          <a:blip r:embed="rId2">
            <a:alphaModFix amt="5000"/>
          </a:blip>
          <a:srcRect b="15547"/>
          <a:stretch/>
        </p:blipFill>
        <p:spPr>
          <a:xfrm rot="10800000">
            <a:off x="1425" y="-1"/>
            <a:ext cx="9141150" cy="5143501"/>
          </a:xfrm>
          <a:prstGeom prst="rect">
            <a:avLst/>
          </a:prstGeom>
          <a:noFill/>
          <a:ln>
            <a:noFill/>
          </a:ln>
        </p:spPr>
      </p:pic>
      <p:sp>
        <p:nvSpPr>
          <p:cNvPr id="68" name="Google Shape;68;p13"/>
          <p:cNvSpPr txBox="1">
            <a:spLocks noGrp="1"/>
          </p:cNvSpPr>
          <p:nvPr>
            <p:ph type="title" hasCustomPrompt="1"/>
          </p:nvPr>
        </p:nvSpPr>
        <p:spPr>
          <a:xfrm>
            <a:off x="715100" y="1175200"/>
            <a:ext cx="1213200" cy="381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14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a:spLocks noGrp="1"/>
          </p:cNvSpPr>
          <p:nvPr>
            <p:ph type="subTitle" idx="1"/>
          </p:nvPr>
        </p:nvSpPr>
        <p:spPr>
          <a:xfrm>
            <a:off x="6222125" y="1175200"/>
            <a:ext cx="2206800" cy="381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Epilogue"/>
              <a:buNone/>
              <a:defRPr b="1">
                <a:solidFill>
                  <a:schemeClr val="dk1"/>
                </a:solidFill>
                <a:latin typeface="Epilogue"/>
                <a:ea typeface="Epilogue"/>
                <a:cs typeface="Epilogue"/>
                <a:sym typeface="Epilogue"/>
              </a:defRPr>
            </a:lvl1pPr>
            <a:lvl2pPr lvl="1"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2pPr>
            <a:lvl3pPr lvl="2"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3pPr>
            <a:lvl4pPr lvl="3"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4pPr>
            <a:lvl5pPr lvl="4"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5pPr>
            <a:lvl6pPr lvl="5"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6pPr>
            <a:lvl7pPr lvl="6"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7pPr>
            <a:lvl8pPr lvl="7"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8pPr>
            <a:lvl9pPr lvl="8"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9pPr>
          </a:lstStyle>
          <a:p>
            <a:endParaRPr/>
          </a:p>
        </p:txBody>
      </p:sp>
      <p:cxnSp>
        <p:nvCxnSpPr>
          <p:cNvPr id="70" name="Google Shape;70;p13"/>
          <p:cNvCxnSpPr/>
          <p:nvPr/>
        </p:nvCxnSpPr>
        <p:spPr>
          <a:xfrm>
            <a:off x="152400" y="0"/>
            <a:ext cx="0" cy="5143500"/>
          </a:xfrm>
          <a:prstGeom prst="straightConnector1">
            <a:avLst/>
          </a:prstGeom>
          <a:noFill/>
          <a:ln w="9525" cap="flat" cmpd="sng">
            <a:solidFill>
              <a:schemeClr val="dk1"/>
            </a:solidFill>
            <a:prstDash val="solid"/>
            <a:round/>
            <a:headEnd type="none" w="med" len="med"/>
            <a:tailEnd type="none" w="med" len="med"/>
          </a:ln>
        </p:spPr>
      </p:cxnSp>
      <p:cxnSp>
        <p:nvCxnSpPr>
          <p:cNvPr id="71" name="Google Shape;71;p13"/>
          <p:cNvCxnSpPr/>
          <p:nvPr/>
        </p:nvCxnSpPr>
        <p:spPr>
          <a:xfrm>
            <a:off x="8991600" y="0"/>
            <a:ext cx="0" cy="5143500"/>
          </a:xfrm>
          <a:prstGeom prst="straightConnector1">
            <a:avLst/>
          </a:prstGeom>
          <a:noFill/>
          <a:ln w="9525" cap="flat" cmpd="sng">
            <a:solidFill>
              <a:schemeClr val="dk1"/>
            </a:solidFill>
            <a:prstDash val="solid"/>
            <a:round/>
            <a:headEnd type="none" w="med" len="med"/>
            <a:tailEnd type="none" w="med" len="med"/>
          </a:ln>
        </p:spPr>
      </p:cxnSp>
      <p:sp>
        <p:nvSpPr>
          <p:cNvPr id="72" name="Google Shape;72;p13"/>
          <p:cNvSpPr txBox="1">
            <a:spLocks noGrp="1"/>
          </p:cNvSpPr>
          <p:nvPr>
            <p:ph type="title" idx="2"/>
          </p:nvPr>
        </p:nvSpPr>
        <p:spPr>
          <a:xfrm>
            <a:off x="715100" y="535000"/>
            <a:ext cx="7713900" cy="640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lt1"/>
              </a:buClr>
              <a:buSzPts val="3000"/>
              <a:buFont typeface="Epilogue Black"/>
              <a:buNone/>
              <a:defRPr sz="3000">
                <a:solidFill>
                  <a:schemeClr val="lt1"/>
                </a:solidFill>
              </a:defRPr>
            </a:lvl1pPr>
            <a:lvl2pPr lvl="1" rtl="0">
              <a:spcBef>
                <a:spcPts val="0"/>
              </a:spcBef>
              <a:spcAft>
                <a:spcPts val="0"/>
              </a:spcAft>
              <a:buClr>
                <a:schemeClr val="lt1"/>
              </a:buClr>
              <a:buSzPts val="3000"/>
              <a:buFont typeface="Epilogue Black"/>
              <a:buNone/>
              <a:defRPr sz="3000" b="0">
                <a:solidFill>
                  <a:schemeClr val="lt1"/>
                </a:solidFill>
                <a:latin typeface="Epilogue Black"/>
                <a:ea typeface="Epilogue Black"/>
                <a:cs typeface="Epilogue Black"/>
                <a:sym typeface="Epilogue Black"/>
              </a:defRPr>
            </a:lvl2pPr>
            <a:lvl3pPr lvl="2" rtl="0">
              <a:spcBef>
                <a:spcPts val="0"/>
              </a:spcBef>
              <a:spcAft>
                <a:spcPts val="0"/>
              </a:spcAft>
              <a:buClr>
                <a:schemeClr val="lt1"/>
              </a:buClr>
              <a:buSzPts val="3000"/>
              <a:buFont typeface="Epilogue Black"/>
              <a:buNone/>
              <a:defRPr sz="3000" b="0">
                <a:solidFill>
                  <a:schemeClr val="lt1"/>
                </a:solidFill>
                <a:latin typeface="Epilogue Black"/>
                <a:ea typeface="Epilogue Black"/>
                <a:cs typeface="Epilogue Black"/>
                <a:sym typeface="Epilogue Black"/>
              </a:defRPr>
            </a:lvl3pPr>
            <a:lvl4pPr lvl="3" rtl="0">
              <a:spcBef>
                <a:spcPts val="0"/>
              </a:spcBef>
              <a:spcAft>
                <a:spcPts val="0"/>
              </a:spcAft>
              <a:buClr>
                <a:schemeClr val="lt1"/>
              </a:buClr>
              <a:buSzPts val="3000"/>
              <a:buFont typeface="Epilogue Black"/>
              <a:buNone/>
              <a:defRPr sz="3000" b="0">
                <a:solidFill>
                  <a:schemeClr val="lt1"/>
                </a:solidFill>
                <a:latin typeface="Epilogue Black"/>
                <a:ea typeface="Epilogue Black"/>
                <a:cs typeface="Epilogue Black"/>
                <a:sym typeface="Epilogue Black"/>
              </a:defRPr>
            </a:lvl4pPr>
            <a:lvl5pPr lvl="4" rtl="0">
              <a:spcBef>
                <a:spcPts val="0"/>
              </a:spcBef>
              <a:spcAft>
                <a:spcPts val="0"/>
              </a:spcAft>
              <a:buClr>
                <a:schemeClr val="lt1"/>
              </a:buClr>
              <a:buSzPts val="3000"/>
              <a:buFont typeface="Epilogue Black"/>
              <a:buNone/>
              <a:defRPr sz="3000" b="0">
                <a:solidFill>
                  <a:schemeClr val="lt1"/>
                </a:solidFill>
                <a:latin typeface="Epilogue Black"/>
                <a:ea typeface="Epilogue Black"/>
                <a:cs typeface="Epilogue Black"/>
                <a:sym typeface="Epilogue Black"/>
              </a:defRPr>
            </a:lvl5pPr>
            <a:lvl6pPr lvl="5" rtl="0">
              <a:spcBef>
                <a:spcPts val="0"/>
              </a:spcBef>
              <a:spcAft>
                <a:spcPts val="0"/>
              </a:spcAft>
              <a:buClr>
                <a:schemeClr val="lt1"/>
              </a:buClr>
              <a:buSzPts val="3000"/>
              <a:buFont typeface="Epilogue Black"/>
              <a:buNone/>
              <a:defRPr sz="3000" b="0">
                <a:solidFill>
                  <a:schemeClr val="lt1"/>
                </a:solidFill>
                <a:latin typeface="Epilogue Black"/>
                <a:ea typeface="Epilogue Black"/>
                <a:cs typeface="Epilogue Black"/>
                <a:sym typeface="Epilogue Black"/>
              </a:defRPr>
            </a:lvl6pPr>
            <a:lvl7pPr lvl="6" rtl="0">
              <a:spcBef>
                <a:spcPts val="0"/>
              </a:spcBef>
              <a:spcAft>
                <a:spcPts val="0"/>
              </a:spcAft>
              <a:buClr>
                <a:schemeClr val="lt1"/>
              </a:buClr>
              <a:buSzPts val="3000"/>
              <a:buFont typeface="Epilogue Black"/>
              <a:buNone/>
              <a:defRPr sz="3000" b="0">
                <a:solidFill>
                  <a:schemeClr val="lt1"/>
                </a:solidFill>
                <a:latin typeface="Epilogue Black"/>
                <a:ea typeface="Epilogue Black"/>
                <a:cs typeface="Epilogue Black"/>
                <a:sym typeface="Epilogue Black"/>
              </a:defRPr>
            </a:lvl7pPr>
            <a:lvl8pPr lvl="7" rtl="0">
              <a:spcBef>
                <a:spcPts val="0"/>
              </a:spcBef>
              <a:spcAft>
                <a:spcPts val="0"/>
              </a:spcAft>
              <a:buClr>
                <a:schemeClr val="lt1"/>
              </a:buClr>
              <a:buSzPts val="3000"/>
              <a:buFont typeface="Epilogue Black"/>
              <a:buNone/>
              <a:defRPr sz="3000" b="0">
                <a:solidFill>
                  <a:schemeClr val="lt1"/>
                </a:solidFill>
                <a:latin typeface="Epilogue Black"/>
                <a:ea typeface="Epilogue Black"/>
                <a:cs typeface="Epilogue Black"/>
                <a:sym typeface="Epilogue Black"/>
              </a:defRPr>
            </a:lvl8pPr>
            <a:lvl9pPr lvl="8" rtl="0">
              <a:spcBef>
                <a:spcPts val="0"/>
              </a:spcBef>
              <a:spcAft>
                <a:spcPts val="0"/>
              </a:spcAft>
              <a:buClr>
                <a:schemeClr val="lt1"/>
              </a:buClr>
              <a:buSzPts val="3000"/>
              <a:buFont typeface="Epilogue Black"/>
              <a:buNone/>
              <a:defRPr sz="3000" b="0">
                <a:solidFill>
                  <a:schemeClr val="lt1"/>
                </a:solidFill>
                <a:latin typeface="Epilogue Black"/>
                <a:ea typeface="Epilogue Black"/>
                <a:cs typeface="Epilogue Black"/>
                <a:sym typeface="Epilogue Black"/>
              </a:defRPr>
            </a:lvl9pPr>
          </a:lstStyle>
          <a:p>
            <a:endParaRPr/>
          </a:p>
        </p:txBody>
      </p:sp>
      <p:sp>
        <p:nvSpPr>
          <p:cNvPr id="73" name="Google Shape;73;p13"/>
          <p:cNvSpPr txBox="1">
            <a:spLocks noGrp="1"/>
          </p:cNvSpPr>
          <p:nvPr>
            <p:ph type="title" idx="3" hasCustomPrompt="1"/>
          </p:nvPr>
        </p:nvSpPr>
        <p:spPr>
          <a:xfrm>
            <a:off x="715100" y="1556659"/>
            <a:ext cx="1213200" cy="381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14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a:spLocks noGrp="1"/>
          </p:cNvSpPr>
          <p:nvPr>
            <p:ph type="subTitle" idx="4"/>
          </p:nvPr>
        </p:nvSpPr>
        <p:spPr>
          <a:xfrm>
            <a:off x="5170450" y="1556650"/>
            <a:ext cx="3258600" cy="381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Epilogue"/>
              <a:buNone/>
              <a:defRPr b="1">
                <a:solidFill>
                  <a:schemeClr val="dk1"/>
                </a:solidFill>
                <a:latin typeface="Epilogue"/>
                <a:ea typeface="Epilogue"/>
                <a:cs typeface="Epilogue"/>
                <a:sym typeface="Epilogue"/>
              </a:defRPr>
            </a:lvl1pPr>
            <a:lvl2pPr lvl="1"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2pPr>
            <a:lvl3pPr lvl="2"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3pPr>
            <a:lvl4pPr lvl="3"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4pPr>
            <a:lvl5pPr lvl="4"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5pPr>
            <a:lvl6pPr lvl="5"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6pPr>
            <a:lvl7pPr lvl="6"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7pPr>
            <a:lvl8pPr lvl="7"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8pPr>
            <a:lvl9pPr lvl="8"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9pPr>
          </a:lstStyle>
          <a:p>
            <a:endParaRPr/>
          </a:p>
        </p:txBody>
      </p:sp>
      <p:sp>
        <p:nvSpPr>
          <p:cNvPr id="75" name="Google Shape;75;p13"/>
          <p:cNvSpPr txBox="1">
            <a:spLocks noGrp="1"/>
          </p:cNvSpPr>
          <p:nvPr>
            <p:ph type="title" idx="5" hasCustomPrompt="1"/>
          </p:nvPr>
        </p:nvSpPr>
        <p:spPr>
          <a:xfrm>
            <a:off x="715100" y="1938119"/>
            <a:ext cx="1213200" cy="381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14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a:spLocks noGrp="1"/>
          </p:cNvSpPr>
          <p:nvPr>
            <p:ph type="subTitle" idx="6"/>
          </p:nvPr>
        </p:nvSpPr>
        <p:spPr>
          <a:xfrm>
            <a:off x="4715100" y="1938125"/>
            <a:ext cx="3714000" cy="381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Epilogue"/>
              <a:buNone/>
              <a:defRPr b="1">
                <a:solidFill>
                  <a:schemeClr val="dk1"/>
                </a:solidFill>
                <a:latin typeface="Epilogue"/>
                <a:ea typeface="Epilogue"/>
                <a:cs typeface="Epilogue"/>
                <a:sym typeface="Epilogue"/>
              </a:defRPr>
            </a:lvl1pPr>
            <a:lvl2pPr lvl="1"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2pPr>
            <a:lvl3pPr lvl="2"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3pPr>
            <a:lvl4pPr lvl="3"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4pPr>
            <a:lvl5pPr lvl="4"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5pPr>
            <a:lvl6pPr lvl="5"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6pPr>
            <a:lvl7pPr lvl="6"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7pPr>
            <a:lvl8pPr lvl="7"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8pPr>
            <a:lvl9pPr lvl="8"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9pPr>
          </a:lstStyle>
          <a:p>
            <a:endParaRPr/>
          </a:p>
        </p:txBody>
      </p:sp>
      <p:sp>
        <p:nvSpPr>
          <p:cNvPr id="77" name="Google Shape;77;p13"/>
          <p:cNvSpPr txBox="1">
            <a:spLocks noGrp="1"/>
          </p:cNvSpPr>
          <p:nvPr>
            <p:ph type="title" idx="7" hasCustomPrompt="1"/>
          </p:nvPr>
        </p:nvSpPr>
        <p:spPr>
          <a:xfrm>
            <a:off x="715100" y="2319578"/>
            <a:ext cx="1213200" cy="381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14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subTitle" idx="8"/>
          </p:nvPr>
        </p:nvSpPr>
        <p:spPr>
          <a:xfrm>
            <a:off x="5940050" y="2319575"/>
            <a:ext cx="2489100" cy="381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Epilogue"/>
              <a:buNone/>
              <a:defRPr b="1">
                <a:solidFill>
                  <a:schemeClr val="dk1"/>
                </a:solidFill>
                <a:latin typeface="Epilogue"/>
                <a:ea typeface="Epilogue"/>
                <a:cs typeface="Epilogue"/>
                <a:sym typeface="Epilogue"/>
              </a:defRPr>
            </a:lvl1pPr>
            <a:lvl2pPr lvl="1"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2pPr>
            <a:lvl3pPr lvl="2"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3pPr>
            <a:lvl4pPr lvl="3"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4pPr>
            <a:lvl5pPr lvl="4"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5pPr>
            <a:lvl6pPr lvl="5"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6pPr>
            <a:lvl7pPr lvl="6"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7pPr>
            <a:lvl8pPr lvl="7"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8pPr>
            <a:lvl9pPr lvl="8"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9pPr>
          </a:lstStyle>
          <a:p>
            <a:endParaRPr/>
          </a:p>
        </p:txBody>
      </p:sp>
      <p:sp>
        <p:nvSpPr>
          <p:cNvPr id="79" name="Google Shape;79;p13"/>
          <p:cNvSpPr txBox="1">
            <a:spLocks noGrp="1"/>
          </p:cNvSpPr>
          <p:nvPr>
            <p:ph type="title" idx="9" hasCustomPrompt="1"/>
          </p:nvPr>
        </p:nvSpPr>
        <p:spPr>
          <a:xfrm>
            <a:off x="715100" y="2701038"/>
            <a:ext cx="1213200" cy="381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14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subTitle" idx="13"/>
          </p:nvPr>
        </p:nvSpPr>
        <p:spPr>
          <a:xfrm>
            <a:off x="4715000" y="2701050"/>
            <a:ext cx="3714000" cy="381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Epilogue"/>
              <a:buNone/>
              <a:defRPr b="1">
                <a:solidFill>
                  <a:schemeClr val="dk1"/>
                </a:solidFill>
                <a:latin typeface="Epilogue"/>
                <a:ea typeface="Epilogue"/>
                <a:cs typeface="Epilogue"/>
                <a:sym typeface="Epilogue"/>
              </a:defRPr>
            </a:lvl1pPr>
            <a:lvl2pPr lvl="1"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2pPr>
            <a:lvl3pPr lvl="2"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3pPr>
            <a:lvl4pPr lvl="3"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4pPr>
            <a:lvl5pPr lvl="4"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5pPr>
            <a:lvl6pPr lvl="5"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6pPr>
            <a:lvl7pPr lvl="6"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7pPr>
            <a:lvl8pPr lvl="7"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8pPr>
            <a:lvl9pPr lvl="8"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9pPr>
          </a:lstStyle>
          <a:p>
            <a:endParaRPr/>
          </a:p>
        </p:txBody>
      </p:sp>
      <p:sp>
        <p:nvSpPr>
          <p:cNvPr id="81" name="Google Shape;81;p13"/>
          <p:cNvSpPr txBox="1">
            <a:spLocks noGrp="1"/>
          </p:cNvSpPr>
          <p:nvPr>
            <p:ph type="title" idx="14" hasCustomPrompt="1"/>
          </p:nvPr>
        </p:nvSpPr>
        <p:spPr>
          <a:xfrm>
            <a:off x="715100" y="3082497"/>
            <a:ext cx="1213200" cy="381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14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a:spLocks noGrp="1"/>
          </p:cNvSpPr>
          <p:nvPr>
            <p:ph type="subTitle" idx="15"/>
          </p:nvPr>
        </p:nvSpPr>
        <p:spPr>
          <a:xfrm>
            <a:off x="5677125" y="3082500"/>
            <a:ext cx="2751900" cy="381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Epilogue"/>
              <a:buNone/>
              <a:defRPr b="1">
                <a:solidFill>
                  <a:schemeClr val="dk1"/>
                </a:solidFill>
                <a:latin typeface="Epilogue"/>
                <a:ea typeface="Epilogue"/>
                <a:cs typeface="Epilogue"/>
                <a:sym typeface="Epilogue"/>
              </a:defRPr>
            </a:lvl1pPr>
            <a:lvl2pPr lvl="1"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2pPr>
            <a:lvl3pPr lvl="2"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3pPr>
            <a:lvl4pPr lvl="3"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4pPr>
            <a:lvl5pPr lvl="4"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5pPr>
            <a:lvl6pPr lvl="5"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6pPr>
            <a:lvl7pPr lvl="6"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7pPr>
            <a:lvl8pPr lvl="7"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8pPr>
            <a:lvl9pPr lvl="8"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9pPr>
          </a:lstStyle>
          <a:p>
            <a:endParaRPr/>
          </a:p>
        </p:txBody>
      </p:sp>
      <p:sp>
        <p:nvSpPr>
          <p:cNvPr id="83" name="Google Shape;83;p13"/>
          <p:cNvSpPr txBox="1">
            <a:spLocks noGrp="1"/>
          </p:cNvSpPr>
          <p:nvPr>
            <p:ph type="title" idx="16" hasCustomPrompt="1"/>
          </p:nvPr>
        </p:nvSpPr>
        <p:spPr>
          <a:xfrm>
            <a:off x="715100" y="3463956"/>
            <a:ext cx="1213200" cy="381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14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subTitle" idx="17"/>
          </p:nvPr>
        </p:nvSpPr>
        <p:spPr>
          <a:xfrm>
            <a:off x="6151700" y="3463975"/>
            <a:ext cx="2277300" cy="381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Epilogue"/>
              <a:buNone/>
              <a:defRPr b="1">
                <a:solidFill>
                  <a:schemeClr val="dk1"/>
                </a:solidFill>
                <a:latin typeface="Epilogue"/>
                <a:ea typeface="Epilogue"/>
                <a:cs typeface="Epilogue"/>
                <a:sym typeface="Epilogue"/>
              </a:defRPr>
            </a:lvl1pPr>
            <a:lvl2pPr lvl="1"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2pPr>
            <a:lvl3pPr lvl="2"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3pPr>
            <a:lvl4pPr lvl="3"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4pPr>
            <a:lvl5pPr lvl="4"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5pPr>
            <a:lvl6pPr lvl="5"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6pPr>
            <a:lvl7pPr lvl="6"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7pPr>
            <a:lvl8pPr lvl="7"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8pPr>
            <a:lvl9pPr lvl="8"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9pPr>
          </a:lstStyle>
          <a:p>
            <a:endParaRPr/>
          </a:p>
        </p:txBody>
      </p:sp>
      <p:sp>
        <p:nvSpPr>
          <p:cNvPr id="85" name="Google Shape;85;p13"/>
          <p:cNvSpPr txBox="1">
            <a:spLocks noGrp="1"/>
          </p:cNvSpPr>
          <p:nvPr>
            <p:ph type="title" idx="18" hasCustomPrompt="1"/>
          </p:nvPr>
        </p:nvSpPr>
        <p:spPr>
          <a:xfrm>
            <a:off x="715100" y="3845416"/>
            <a:ext cx="1213200" cy="381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14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subTitle" idx="19"/>
          </p:nvPr>
        </p:nvSpPr>
        <p:spPr>
          <a:xfrm>
            <a:off x="6498025" y="3845425"/>
            <a:ext cx="1931100" cy="381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Epilogue"/>
              <a:buNone/>
              <a:defRPr b="1">
                <a:solidFill>
                  <a:schemeClr val="dk1"/>
                </a:solidFill>
                <a:latin typeface="Epilogue"/>
                <a:ea typeface="Epilogue"/>
                <a:cs typeface="Epilogue"/>
                <a:sym typeface="Epilogue"/>
              </a:defRPr>
            </a:lvl1pPr>
            <a:lvl2pPr lvl="1"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2pPr>
            <a:lvl3pPr lvl="2"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3pPr>
            <a:lvl4pPr lvl="3"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4pPr>
            <a:lvl5pPr lvl="4"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5pPr>
            <a:lvl6pPr lvl="5"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6pPr>
            <a:lvl7pPr lvl="6"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7pPr>
            <a:lvl8pPr lvl="7"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8pPr>
            <a:lvl9pPr lvl="8"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9pPr>
          </a:lstStyle>
          <a:p>
            <a:endParaRPr/>
          </a:p>
        </p:txBody>
      </p:sp>
      <p:sp>
        <p:nvSpPr>
          <p:cNvPr id="87" name="Google Shape;87;p13"/>
          <p:cNvSpPr txBox="1">
            <a:spLocks noGrp="1"/>
          </p:cNvSpPr>
          <p:nvPr>
            <p:ph type="title" idx="20" hasCustomPrompt="1"/>
          </p:nvPr>
        </p:nvSpPr>
        <p:spPr>
          <a:xfrm>
            <a:off x="715100" y="4226875"/>
            <a:ext cx="1213200" cy="381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14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subTitle" idx="21"/>
          </p:nvPr>
        </p:nvSpPr>
        <p:spPr>
          <a:xfrm>
            <a:off x="5728100" y="4226875"/>
            <a:ext cx="2700900" cy="381600"/>
          </a:xfrm>
          <a:prstGeom prst="rect">
            <a:avLst/>
          </a:prstGeom>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400"/>
              <a:buFont typeface="Epilogue"/>
              <a:buNone/>
              <a:defRPr b="1">
                <a:solidFill>
                  <a:schemeClr val="dk1"/>
                </a:solidFill>
                <a:latin typeface="Epilogue"/>
                <a:ea typeface="Epilogue"/>
                <a:cs typeface="Epilogue"/>
                <a:sym typeface="Epilogue"/>
              </a:defRPr>
            </a:lvl1pPr>
            <a:lvl2pPr lvl="1"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2pPr>
            <a:lvl3pPr lvl="2"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3pPr>
            <a:lvl4pPr lvl="3"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4pPr>
            <a:lvl5pPr lvl="4"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5pPr>
            <a:lvl6pPr lvl="5"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6pPr>
            <a:lvl7pPr lvl="6"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7pPr>
            <a:lvl8pPr lvl="7"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8pPr>
            <a:lvl9pPr lvl="8"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dk2"/>
        </a:solidFill>
        <a:effectLst/>
      </p:bgPr>
    </p:bg>
    <p:spTree>
      <p:nvGrpSpPr>
        <p:cNvPr id="1" name="Shape 113"/>
        <p:cNvGrpSpPr/>
        <p:nvPr/>
      </p:nvGrpSpPr>
      <p:grpSpPr>
        <a:xfrm>
          <a:off x="0" y="0"/>
          <a:ext cx="0" cy="0"/>
          <a:chOff x="0" y="0"/>
          <a:chExt cx="0" cy="0"/>
        </a:xfrm>
      </p:grpSpPr>
      <p:pic>
        <p:nvPicPr>
          <p:cNvPr id="114" name="Google Shape;114;p18"/>
          <p:cNvPicPr preferRelativeResize="0"/>
          <p:nvPr/>
        </p:nvPicPr>
        <p:blipFill rotWithShape="1">
          <a:blip r:embed="rId2">
            <a:alphaModFix amt="5000"/>
          </a:blip>
          <a:srcRect t="15547"/>
          <a:stretch/>
        </p:blipFill>
        <p:spPr>
          <a:xfrm>
            <a:off x="1425" y="-1"/>
            <a:ext cx="9141150" cy="5143501"/>
          </a:xfrm>
          <a:prstGeom prst="rect">
            <a:avLst/>
          </a:prstGeom>
          <a:noFill/>
          <a:ln>
            <a:noFill/>
          </a:ln>
        </p:spPr>
      </p:pic>
      <p:cxnSp>
        <p:nvCxnSpPr>
          <p:cNvPr id="115" name="Google Shape;115;p18"/>
          <p:cNvCxnSpPr/>
          <p:nvPr/>
        </p:nvCxnSpPr>
        <p:spPr>
          <a:xfrm rot="10800000">
            <a:off x="8991600" y="0"/>
            <a:ext cx="0" cy="5143500"/>
          </a:xfrm>
          <a:prstGeom prst="straightConnector1">
            <a:avLst/>
          </a:prstGeom>
          <a:noFill/>
          <a:ln w="9525" cap="flat" cmpd="sng">
            <a:solidFill>
              <a:schemeClr val="dk1"/>
            </a:solidFill>
            <a:prstDash val="solid"/>
            <a:round/>
            <a:headEnd type="none" w="med" len="med"/>
            <a:tailEnd type="none" w="med" len="med"/>
          </a:ln>
        </p:spPr>
      </p:cxnSp>
      <p:cxnSp>
        <p:nvCxnSpPr>
          <p:cNvPr id="116" name="Google Shape;116;p18"/>
          <p:cNvCxnSpPr/>
          <p:nvPr/>
        </p:nvCxnSpPr>
        <p:spPr>
          <a:xfrm rot="10800000">
            <a:off x="152400" y="0"/>
            <a:ext cx="0" cy="5143500"/>
          </a:xfrm>
          <a:prstGeom prst="straightConnector1">
            <a:avLst/>
          </a:prstGeom>
          <a:noFill/>
          <a:ln w="9525" cap="flat" cmpd="sng">
            <a:solidFill>
              <a:schemeClr val="dk1"/>
            </a:solidFill>
            <a:prstDash val="solid"/>
            <a:round/>
            <a:headEnd type="none" w="med" len="med"/>
            <a:tailEnd type="none" w="med" len="med"/>
          </a:ln>
        </p:spPr>
      </p:cxnSp>
      <p:sp>
        <p:nvSpPr>
          <p:cNvPr id="117" name="Google Shape;117;p18"/>
          <p:cNvSpPr txBox="1">
            <a:spLocks noGrp="1"/>
          </p:cNvSpPr>
          <p:nvPr>
            <p:ph type="subTitle" idx="1"/>
          </p:nvPr>
        </p:nvSpPr>
        <p:spPr>
          <a:xfrm>
            <a:off x="715100" y="1808050"/>
            <a:ext cx="7713900" cy="931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18"/>
          <p:cNvSpPr txBox="1">
            <a:spLocks noGrp="1"/>
          </p:cNvSpPr>
          <p:nvPr>
            <p:ph type="subTitle" idx="2"/>
          </p:nvPr>
        </p:nvSpPr>
        <p:spPr>
          <a:xfrm>
            <a:off x="715100" y="1456275"/>
            <a:ext cx="7713900" cy="428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Epilogue"/>
              <a:buNone/>
              <a:defRPr sz="1600" b="1">
                <a:solidFill>
                  <a:schemeClr val="dk1"/>
                </a:solidFill>
                <a:latin typeface="Epilogue"/>
                <a:ea typeface="Epilogue"/>
                <a:cs typeface="Epilogue"/>
                <a:sym typeface="Epilogue"/>
              </a:defRPr>
            </a:lvl1pPr>
            <a:lvl2pPr lvl="1"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2pPr>
            <a:lvl3pPr lvl="2"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3pPr>
            <a:lvl4pPr lvl="3"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4pPr>
            <a:lvl5pPr lvl="4"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5pPr>
            <a:lvl6pPr lvl="5"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6pPr>
            <a:lvl7pPr lvl="6"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7pPr>
            <a:lvl8pPr lvl="7"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8pPr>
            <a:lvl9pPr lvl="8"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9pPr>
          </a:lstStyle>
          <a:p>
            <a:endParaRPr/>
          </a:p>
        </p:txBody>
      </p:sp>
      <p:sp>
        <p:nvSpPr>
          <p:cNvPr id="119" name="Google Shape;119;p18"/>
          <p:cNvSpPr txBox="1">
            <a:spLocks noGrp="1"/>
          </p:cNvSpPr>
          <p:nvPr>
            <p:ph type="title"/>
          </p:nvPr>
        </p:nvSpPr>
        <p:spPr>
          <a:xfrm>
            <a:off x="715100" y="535000"/>
            <a:ext cx="7713900" cy="640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1pPr>
            <a:lvl2pPr lvl="1"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2pPr>
            <a:lvl3pPr lvl="2"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3pPr>
            <a:lvl4pPr lvl="3"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4pPr>
            <a:lvl5pPr lvl="4"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5pPr>
            <a:lvl6pPr lvl="5"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6pPr>
            <a:lvl7pPr lvl="6"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7pPr>
            <a:lvl8pPr lvl="7"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8pPr>
            <a:lvl9pPr lvl="8"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9pPr>
          </a:lstStyle>
          <a:p>
            <a:endParaRPr/>
          </a:p>
        </p:txBody>
      </p:sp>
      <p:sp>
        <p:nvSpPr>
          <p:cNvPr id="120" name="Google Shape;120;p18"/>
          <p:cNvSpPr txBox="1">
            <a:spLocks noGrp="1"/>
          </p:cNvSpPr>
          <p:nvPr>
            <p:ph type="subTitle" idx="3"/>
          </p:nvPr>
        </p:nvSpPr>
        <p:spPr>
          <a:xfrm>
            <a:off x="715100" y="3396125"/>
            <a:ext cx="7713900" cy="931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18"/>
          <p:cNvSpPr txBox="1">
            <a:spLocks noGrp="1"/>
          </p:cNvSpPr>
          <p:nvPr>
            <p:ph type="subTitle" idx="4"/>
          </p:nvPr>
        </p:nvSpPr>
        <p:spPr>
          <a:xfrm>
            <a:off x="715100" y="3044350"/>
            <a:ext cx="7713900" cy="428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Epilogue"/>
              <a:buNone/>
              <a:defRPr sz="1600" b="1">
                <a:solidFill>
                  <a:schemeClr val="dk1"/>
                </a:solidFill>
                <a:latin typeface="Epilogue"/>
                <a:ea typeface="Epilogue"/>
                <a:cs typeface="Epilogue"/>
                <a:sym typeface="Epilogue"/>
              </a:defRPr>
            </a:lvl1pPr>
            <a:lvl2pPr lvl="1"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2pPr>
            <a:lvl3pPr lvl="2"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3pPr>
            <a:lvl4pPr lvl="3"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4pPr>
            <a:lvl5pPr lvl="4"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5pPr>
            <a:lvl6pPr lvl="5"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6pPr>
            <a:lvl7pPr lvl="6"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7pPr>
            <a:lvl8pPr lvl="7"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8pPr>
            <a:lvl9pPr lvl="8" rtl="0">
              <a:lnSpc>
                <a:spcPct val="100000"/>
              </a:lnSpc>
              <a:spcBef>
                <a:spcPts val="0"/>
              </a:spcBef>
              <a:spcAft>
                <a:spcPts val="0"/>
              </a:spcAft>
              <a:buClr>
                <a:schemeClr val="dk1"/>
              </a:buClr>
              <a:buSzPts val="2400"/>
              <a:buFont typeface="Epilogue"/>
              <a:buNone/>
              <a:defRPr sz="2400">
                <a:solidFill>
                  <a:schemeClr val="dk1"/>
                </a:solidFill>
                <a:latin typeface="Epilogue"/>
                <a:ea typeface="Epilogue"/>
                <a:cs typeface="Epilogue"/>
                <a:sym typeface="Epilogu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2"/>
        </a:solidFill>
        <a:effectLst/>
      </p:bgPr>
    </p:bg>
    <p:spTree>
      <p:nvGrpSpPr>
        <p:cNvPr id="1" name="Shape 211"/>
        <p:cNvGrpSpPr/>
        <p:nvPr/>
      </p:nvGrpSpPr>
      <p:grpSpPr>
        <a:xfrm>
          <a:off x="0" y="0"/>
          <a:ext cx="0" cy="0"/>
          <a:chOff x="0" y="0"/>
          <a:chExt cx="0" cy="0"/>
        </a:xfrm>
      </p:grpSpPr>
      <p:pic>
        <p:nvPicPr>
          <p:cNvPr id="212" name="Google Shape;212;p29"/>
          <p:cNvPicPr preferRelativeResize="0"/>
          <p:nvPr/>
        </p:nvPicPr>
        <p:blipFill rotWithShape="1">
          <a:blip r:embed="rId2">
            <a:alphaModFix amt="5000"/>
          </a:blip>
          <a:srcRect b="15547"/>
          <a:stretch/>
        </p:blipFill>
        <p:spPr>
          <a:xfrm flipH="1">
            <a:off x="1" y="-1"/>
            <a:ext cx="9143999" cy="5143501"/>
          </a:xfrm>
          <a:prstGeom prst="rect">
            <a:avLst/>
          </a:prstGeom>
          <a:noFill/>
          <a:ln>
            <a:noFill/>
          </a:ln>
        </p:spPr>
      </p:pic>
      <p:cxnSp>
        <p:nvCxnSpPr>
          <p:cNvPr id="213" name="Google Shape;213;p29"/>
          <p:cNvCxnSpPr/>
          <p:nvPr/>
        </p:nvCxnSpPr>
        <p:spPr>
          <a:xfrm>
            <a:off x="152400" y="0"/>
            <a:ext cx="0" cy="5143500"/>
          </a:xfrm>
          <a:prstGeom prst="straightConnector1">
            <a:avLst/>
          </a:prstGeom>
          <a:noFill/>
          <a:ln w="9525" cap="flat" cmpd="sng">
            <a:solidFill>
              <a:schemeClr val="dk1"/>
            </a:solidFill>
            <a:prstDash val="solid"/>
            <a:round/>
            <a:headEnd type="none" w="med" len="med"/>
            <a:tailEnd type="none" w="med" len="med"/>
          </a:ln>
        </p:spPr>
      </p:cxnSp>
      <p:cxnSp>
        <p:nvCxnSpPr>
          <p:cNvPr id="214" name="Google Shape;214;p29"/>
          <p:cNvCxnSpPr/>
          <p:nvPr/>
        </p:nvCxnSpPr>
        <p:spPr>
          <a:xfrm>
            <a:off x="8991600" y="0"/>
            <a:ext cx="0" cy="5143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dk2"/>
        </a:solidFill>
        <a:effectLst/>
      </p:bgPr>
    </p:bg>
    <p:spTree>
      <p:nvGrpSpPr>
        <p:cNvPr id="1" name="Shape 215"/>
        <p:cNvGrpSpPr/>
        <p:nvPr/>
      </p:nvGrpSpPr>
      <p:grpSpPr>
        <a:xfrm>
          <a:off x="0" y="0"/>
          <a:ext cx="0" cy="0"/>
          <a:chOff x="0" y="0"/>
          <a:chExt cx="0" cy="0"/>
        </a:xfrm>
      </p:grpSpPr>
      <p:pic>
        <p:nvPicPr>
          <p:cNvPr id="216" name="Google Shape;216;p30"/>
          <p:cNvPicPr preferRelativeResize="0"/>
          <p:nvPr/>
        </p:nvPicPr>
        <p:blipFill rotWithShape="1">
          <a:blip r:embed="rId2">
            <a:alphaModFix amt="5000"/>
          </a:blip>
          <a:srcRect t="7778" b="7769"/>
          <a:stretch/>
        </p:blipFill>
        <p:spPr>
          <a:xfrm flipH="1">
            <a:off x="1" y="-1"/>
            <a:ext cx="9143999" cy="5143501"/>
          </a:xfrm>
          <a:prstGeom prst="rect">
            <a:avLst/>
          </a:prstGeom>
          <a:noFill/>
          <a:ln>
            <a:noFill/>
          </a:ln>
        </p:spPr>
      </p:pic>
      <p:cxnSp>
        <p:nvCxnSpPr>
          <p:cNvPr id="217" name="Google Shape;217;p30"/>
          <p:cNvCxnSpPr/>
          <p:nvPr/>
        </p:nvCxnSpPr>
        <p:spPr>
          <a:xfrm>
            <a:off x="152400" y="0"/>
            <a:ext cx="0" cy="5143500"/>
          </a:xfrm>
          <a:prstGeom prst="straightConnector1">
            <a:avLst/>
          </a:prstGeom>
          <a:noFill/>
          <a:ln w="9525" cap="flat" cmpd="sng">
            <a:solidFill>
              <a:schemeClr val="dk1"/>
            </a:solidFill>
            <a:prstDash val="solid"/>
            <a:round/>
            <a:headEnd type="none" w="med" len="med"/>
            <a:tailEnd type="none" w="med" len="med"/>
          </a:ln>
        </p:spPr>
      </p:cxnSp>
      <p:cxnSp>
        <p:nvCxnSpPr>
          <p:cNvPr id="218" name="Google Shape;218;p30"/>
          <p:cNvCxnSpPr/>
          <p:nvPr/>
        </p:nvCxnSpPr>
        <p:spPr>
          <a:xfrm>
            <a:off x="8991600" y="0"/>
            <a:ext cx="0" cy="51435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640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1pPr>
            <a:lvl2pPr lvl="1"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2pPr>
            <a:lvl3pPr lvl="2"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3pPr>
            <a:lvl4pPr lvl="3"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4pPr>
            <a:lvl5pPr lvl="4"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5pPr>
            <a:lvl6pPr lvl="5"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6pPr>
            <a:lvl7pPr lvl="6"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7pPr>
            <a:lvl8pPr lvl="7"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8pPr>
            <a:lvl9pPr lvl="8" rtl="0">
              <a:spcBef>
                <a:spcPts val="0"/>
              </a:spcBef>
              <a:spcAft>
                <a:spcPts val="0"/>
              </a:spcAft>
              <a:buClr>
                <a:schemeClr val="lt1"/>
              </a:buClr>
              <a:buSzPts val="3000"/>
              <a:buFont typeface="Epilogue"/>
              <a:buNone/>
              <a:defRPr sz="3000" b="1">
                <a:solidFill>
                  <a:schemeClr val="lt1"/>
                </a:solidFill>
                <a:latin typeface="Epilogue"/>
                <a:ea typeface="Epilogue"/>
                <a:cs typeface="Epilogue"/>
                <a:sym typeface="Epilogue"/>
              </a:defRPr>
            </a:lvl9pPr>
          </a:lstStyle>
          <a:p>
            <a:endParaRPr/>
          </a:p>
        </p:txBody>
      </p:sp>
      <p:sp>
        <p:nvSpPr>
          <p:cNvPr id="7" name="Google Shape;7;p1"/>
          <p:cNvSpPr txBox="1">
            <a:spLocks noGrp="1"/>
          </p:cNvSpPr>
          <p:nvPr>
            <p:ph type="body" idx="1"/>
          </p:nvPr>
        </p:nvSpPr>
        <p:spPr>
          <a:xfrm>
            <a:off x="715100" y="1175200"/>
            <a:ext cx="7713900" cy="3433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5" r:id="rId4"/>
    <p:sldLayoutId id="2147483658" r:id="rId5"/>
    <p:sldLayoutId id="2147483659" r:id="rId6"/>
    <p:sldLayoutId id="2147483664" r:id="rId7"/>
    <p:sldLayoutId id="2147483675" r:id="rId8"/>
    <p:sldLayoutId id="2147483676"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microsoft.com/office/2007/relationships/media" Target="../media/media4.mp4"/><Relationship Id="rId7" Type="http://schemas.openxmlformats.org/officeDocument/2006/relationships/image" Target="../media/image10.png"/><Relationship Id="rId2" Type="http://schemas.microsoft.com/office/2007/relationships/media" Target="../media/media3.mp4"/><Relationship Id="rId1" Type="http://schemas.openxmlformats.org/officeDocument/2006/relationships/video" Target="NULL" TargetMode="External"/><Relationship Id="rId6" Type="http://schemas.openxmlformats.org/officeDocument/2006/relationships/image" Target="../media/image9.png"/><Relationship Id="rId5" Type="http://schemas.openxmlformats.org/officeDocument/2006/relationships/notesSlide" Target="../notesSlides/notesSlide18.xml"/><Relationship Id="rId4"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228"/>
        <p:cNvGrpSpPr/>
        <p:nvPr/>
      </p:nvGrpSpPr>
      <p:grpSpPr>
        <a:xfrm>
          <a:off x="0" y="0"/>
          <a:ext cx="0" cy="0"/>
          <a:chOff x="0" y="0"/>
          <a:chExt cx="0" cy="0"/>
        </a:xfrm>
      </p:grpSpPr>
      <p:sp>
        <p:nvSpPr>
          <p:cNvPr id="229" name="Google Shape;229;p34"/>
          <p:cNvSpPr txBox="1">
            <a:spLocks noGrp="1"/>
          </p:cNvSpPr>
          <p:nvPr>
            <p:ph type="ctrTitle"/>
          </p:nvPr>
        </p:nvSpPr>
        <p:spPr>
          <a:xfrm>
            <a:off x="715550" y="535000"/>
            <a:ext cx="4256100" cy="263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600" b="1" i="0" u="none" strike="noStrike" dirty="0">
                <a:solidFill>
                  <a:schemeClr val="bg1"/>
                </a:solidFill>
                <a:effectLst/>
                <a:latin typeface="Epilogue" panose="020B0604020202020204" charset="0"/>
              </a:rPr>
              <a:t>Reinforcement Learning Agent in Humming Bird Unity game</a:t>
            </a:r>
            <a:endParaRPr lang="en-US" sz="3600" dirty="0">
              <a:solidFill>
                <a:schemeClr val="bg1"/>
              </a:solidFill>
              <a:latin typeface="Epilogue" panose="020B0604020202020204" charset="0"/>
            </a:endParaRPr>
          </a:p>
        </p:txBody>
      </p:sp>
      <p:sp>
        <p:nvSpPr>
          <p:cNvPr id="230" name="Google Shape;230;p34"/>
          <p:cNvSpPr txBox="1">
            <a:spLocks noGrp="1"/>
          </p:cNvSpPr>
          <p:nvPr>
            <p:ph type="subTitle" idx="1"/>
          </p:nvPr>
        </p:nvSpPr>
        <p:spPr>
          <a:xfrm>
            <a:off x="715550" y="3097378"/>
            <a:ext cx="2964352" cy="171994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b="1" dirty="0">
                <a:solidFill>
                  <a:schemeClr val="tx1"/>
                </a:solidFill>
                <a:latin typeface="Epilogue" panose="020B0604020202020204" charset="0"/>
              </a:rPr>
              <a:t>Thành viên</a:t>
            </a:r>
          </a:p>
          <a:p>
            <a:pPr>
              <a:lnSpc>
                <a:spcPct val="150000"/>
              </a:lnSpc>
            </a:pPr>
            <a:r>
              <a:rPr lang="en-US" sz="1400" dirty="0">
                <a:solidFill>
                  <a:schemeClr val="tx1"/>
                </a:solidFill>
                <a:latin typeface="Epilogue" panose="020B0604020202020204" charset="0"/>
              </a:rPr>
              <a:t>Trương Đăng Nghĩa - 20521658</a:t>
            </a:r>
          </a:p>
        </p:txBody>
      </p:sp>
      <p:grpSp>
        <p:nvGrpSpPr>
          <p:cNvPr id="232" name="Google Shape;232;p34"/>
          <p:cNvGrpSpPr/>
          <p:nvPr/>
        </p:nvGrpSpPr>
        <p:grpSpPr>
          <a:xfrm>
            <a:off x="7037290" y="-2220896"/>
            <a:ext cx="4213419" cy="4216912"/>
            <a:chOff x="333372" y="304962"/>
            <a:chExt cx="2184590" cy="2186401"/>
          </a:xfrm>
        </p:grpSpPr>
        <p:sp>
          <p:nvSpPr>
            <p:cNvPr id="233" name="Google Shape;233;p34"/>
            <p:cNvSpPr/>
            <p:nvPr/>
          </p:nvSpPr>
          <p:spPr>
            <a:xfrm>
              <a:off x="333372" y="304962"/>
              <a:ext cx="2184590" cy="2186401"/>
            </a:xfrm>
            <a:custGeom>
              <a:avLst/>
              <a:gdLst/>
              <a:ahLst/>
              <a:cxnLst/>
              <a:rect l="l" t="t" r="r" b="b"/>
              <a:pathLst>
                <a:path w="507749" h="508170" extrusionOk="0">
                  <a:moveTo>
                    <a:pt x="253870" y="508170"/>
                  </a:moveTo>
                  <a:cubicBezTo>
                    <a:pt x="113890" y="508170"/>
                    <a:pt x="0" y="394280"/>
                    <a:pt x="0" y="254291"/>
                  </a:cubicBezTo>
                  <a:lnTo>
                    <a:pt x="0" y="253879"/>
                  </a:lnTo>
                  <a:cubicBezTo>
                    <a:pt x="0" y="113890"/>
                    <a:pt x="113890" y="0"/>
                    <a:pt x="253870" y="0"/>
                  </a:cubicBezTo>
                  <a:cubicBezTo>
                    <a:pt x="393850" y="0"/>
                    <a:pt x="507750" y="113890"/>
                    <a:pt x="507750" y="253879"/>
                  </a:cubicBezTo>
                  <a:lnTo>
                    <a:pt x="507750" y="254291"/>
                  </a:lnTo>
                  <a:cubicBezTo>
                    <a:pt x="507750" y="394280"/>
                    <a:pt x="393859" y="508170"/>
                    <a:pt x="253870" y="508170"/>
                  </a:cubicBezTo>
                  <a:close/>
                  <a:moveTo>
                    <a:pt x="253870" y="3246"/>
                  </a:moveTo>
                  <a:cubicBezTo>
                    <a:pt x="115677" y="3246"/>
                    <a:pt x="3246" y="115685"/>
                    <a:pt x="3246" y="253879"/>
                  </a:cubicBezTo>
                  <a:lnTo>
                    <a:pt x="3246" y="254291"/>
                  </a:lnTo>
                  <a:cubicBezTo>
                    <a:pt x="3246" y="392485"/>
                    <a:pt x="115677" y="504924"/>
                    <a:pt x="253870" y="504924"/>
                  </a:cubicBezTo>
                  <a:cubicBezTo>
                    <a:pt x="392064" y="504924"/>
                    <a:pt x="504503" y="392485"/>
                    <a:pt x="504503" y="254291"/>
                  </a:cubicBezTo>
                  <a:lnTo>
                    <a:pt x="504503" y="253879"/>
                  </a:lnTo>
                  <a:cubicBezTo>
                    <a:pt x="504503" y="115685"/>
                    <a:pt x="392064" y="3246"/>
                    <a:pt x="253870" y="32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4" name="Google Shape;234;p34"/>
            <p:cNvSpPr/>
            <p:nvPr/>
          </p:nvSpPr>
          <p:spPr>
            <a:xfrm>
              <a:off x="388698" y="360397"/>
              <a:ext cx="2073930" cy="2075591"/>
            </a:xfrm>
            <a:custGeom>
              <a:avLst/>
              <a:gdLst/>
              <a:ahLst/>
              <a:cxnLst/>
              <a:rect l="l" t="t" r="r" b="b"/>
              <a:pathLst>
                <a:path w="482029" h="482415" extrusionOk="0">
                  <a:moveTo>
                    <a:pt x="241015" y="482416"/>
                  </a:moveTo>
                  <a:cubicBezTo>
                    <a:pt x="108119" y="482416"/>
                    <a:pt x="0" y="374296"/>
                    <a:pt x="0" y="241410"/>
                  </a:cubicBezTo>
                  <a:lnTo>
                    <a:pt x="0" y="241006"/>
                  </a:lnTo>
                  <a:cubicBezTo>
                    <a:pt x="0" y="108111"/>
                    <a:pt x="108119" y="0"/>
                    <a:pt x="241015" y="0"/>
                  </a:cubicBezTo>
                  <a:cubicBezTo>
                    <a:pt x="373910" y="0"/>
                    <a:pt x="482029" y="108119"/>
                    <a:pt x="482029" y="241006"/>
                  </a:cubicBezTo>
                  <a:lnTo>
                    <a:pt x="482029" y="241410"/>
                  </a:lnTo>
                  <a:cubicBezTo>
                    <a:pt x="482029" y="374305"/>
                    <a:pt x="373910" y="482416"/>
                    <a:pt x="241015" y="482416"/>
                  </a:cubicBezTo>
                  <a:close/>
                  <a:moveTo>
                    <a:pt x="241015" y="3143"/>
                  </a:moveTo>
                  <a:cubicBezTo>
                    <a:pt x="109854" y="3143"/>
                    <a:pt x="3143" y="109854"/>
                    <a:pt x="3143" y="241006"/>
                  </a:cubicBezTo>
                  <a:lnTo>
                    <a:pt x="3143" y="241410"/>
                  </a:lnTo>
                  <a:cubicBezTo>
                    <a:pt x="3143" y="372570"/>
                    <a:pt x="109854" y="479273"/>
                    <a:pt x="241015" y="479273"/>
                  </a:cubicBezTo>
                  <a:cubicBezTo>
                    <a:pt x="372175" y="479273"/>
                    <a:pt x="478886" y="372562"/>
                    <a:pt x="478886" y="241410"/>
                  </a:cubicBezTo>
                  <a:lnTo>
                    <a:pt x="478886" y="241006"/>
                  </a:lnTo>
                  <a:cubicBezTo>
                    <a:pt x="478886" y="109845"/>
                    <a:pt x="372175" y="3143"/>
                    <a:pt x="241015" y="314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5" name="Google Shape;235;p34"/>
            <p:cNvSpPr/>
            <p:nvPr/>
          </p:nvSpPr>
          <p:spPr>
            <a:xfrm>
              <a:off x="444025" y="415762"/>
              <a:ext cx="1963304" cy="1964892"/>
            </a:xfrm>
            <a:custGeom>
              <a:avLst/>
              <a:gdLst/>
              <a:ahLst/>
              <a:cxnLst/>
              <a:rect l="l" t="t" r="r" b="b"/>
              <a:pathLst>
                <a:path w="456317" h="456686" extrusionOk="0">
                  <a:moveTo>
                    <a:pt x="228159" y="456687"/>
                  </a:moveTo>
                  <a:cubicBezTo>
                    <a:pt x="102357" y="456687"/>
                    <a:pt x="0" y="354338"/>
                    <a:pt x="0" y="228528"/>
                  </a:cubicBezTo>
                  <a:cubicBezTo>
                    <a:pt x="0" y="102718"/>
                    <a:pt x="102349" y="0"/>
                    <a:pt x="228159" y="0"/>
                  </a:cubicBezTo>
                  <a:cubicBezTo>
                    <a:pt x="353969" y="0"/>
                    <a:pt x="456318" y="102348"/>
                    <a:pt x="456318" y="228159"/>
                  </a:cubicBezTo>
                  <a:cubicBezTo>
                    <a:pt x="456318" y="353969"/>
                    <a:pt x="353969" y="456687"/>
                    <a:pt x="228159" y="456687"/>
                  </a:cubicBezTo>
                  <a:close/>
                  <a:moveTo>
                    <a:pt x="228159" y="3048"/>
                  </a:moveTo>
                  <a:cubicBezTo>
                    <a:pt x="104032" y="3048"/>
                    <a:pt x="3049" y="104031"/>
                    <a:pt x="3049" y="228159"/>
                  </a:cubicBezTo>
                  <a:cubicBezTo>
                    <a:pt x="3049" y="352286"/>
                    <a:pt x="104032" y="453647"/>
                    <a:pt x="228159" y="453647"/>
                  </a:cubicBezTo>
                  <a:cubicBezTo>
                    <a:pt x="352286" y="453647"/>
                    <a:pt x="453269" y="352663"/>
                    <a:pt x="453269" y="228536"/>
                  </a:cubicBezTo>
                  <a:cubicBezTo>
                    <a:pt x="453269" y="104410"/>
                    <a:pt x="352286" y="3048"/>
                    <a:pt x="228159" y="30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6" name="Google Shape;236;p34"/>
            <p:cNvSpPr/>
            <p:nvPr/>
          </p:nvSpPr>
          <p:spPr>
            <a:xfrm>
              <a:off x="499387" y="471158"/>
              <a:ext cx="1852605" cy="1854119"/>
            </a:xfrm>
            <a:custGeom>
              <a:avLst/>
              <a:gdLst/>
              <a:ahLst/>
              <a:cxnLst/>
              <a:rect l="l" t="t" r="r" b="b"/>
              <a:pathLst>
                <a:path w="430588" h="430940" extrusionOk="0">
                  <a:moveTo>
                    <a:pt x="215294" y="430941"/>
                  </a:moveTo>
                  <a:cubicBezTo>
                    <a:pt x="96578" y="430941"/>
                    <a:pt x="0" y="334363"/>
                    <a:pt x="0" y="215647"/>
                  </a:cubicBezTo>
                  <a:cubicBezTo>
                    <a:pt x="0" y="96930"/>
                    <a:pt x="96578" y="0"/>
                    <a:pt x="215294" y="0"/>
                  </a:cubicBezTo>
                  <a:cubicBezTo>
                    <a:pt x="334011" y="0"/>
                    <a:pt x="430589" y="96578"/>
                    <a:pt x="430589" y="215295"/>
                  </a:cubicBezTo>
                  <a:cubicBezTo>
                    <a:pt x="430589" y="334011"/>
                    <a:pt x="334011" y="430941"/>
                    <a:pt x="215294" y="430941"/>
                  </a:cubicBezTo>
                  <a:close/>
                  <a:moveTo>
                    <a:pt x="215294" y="2946"/>
                  </a:moveTo>
                  <a:cubicBezTo>
                    <a:pt x="98201" y="2946"/>
                    <a:pt x="2946" y="98210"/>
                    <a:pt x="2946" y="215295"/>
                  </a:cubicBezTo>
                  <a:cubicBezTo>
                    <a:pt x="2946" y="332380"/>
                    <a:pt x="98209" y="427995"/>
                    <a:pt x="215294" y="427995"/>
                  </a:cubicBezTo>
                  <a:cubicBezTo>
                    <a:pt x="332380" y="427995"/>
                    <a:pt x="427643" y="332732"/>
                    <a:pt x="427643" y="215647"/>
                  </a:cubicBezTo>
                  <a:cubicBezTo>
                    <a:pt x="427643" y="98561"/>
                    <a:pt x="332380" y="2946"/>
                    <a:pt x="215294" y="29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7" name="Google Shape;237;p34"/>
            <p:cNvSpPr/>
            <p:nvPr/>
          </p:nvSpPr>
          <p:spPr>
            <a:xfrm>
              <a:off x="554752" y="526562"/>
              <a:ext cx="1741945" cy="1743347"/>
            </a:xfrm>
            <a:custGeom>
              <a:avLst/>
              <a:gdLst/>
              <a:ahLst/>
              <a:cxnLst/>
              <a:rect l="l" t="t" r="r" b="b"/>
              <a:pathLst>
                <a:path w="404868" h="405194" extrusionOk="0">
                  <a:moveTo>
                    <a:pt x="202430" y="405195"/>
                  </a:moveTo>
                  <a:cubicBezTo>
                    <a:pt x="90807" y="405195"/>
                    <a:pt x="0" y="314388"/>
                    <a:pt x="0" y="202765"/>
                  </a:cubicBezTo>
                  <a:cubicBezTo>
                    <a:pt x="0" y="91141"/>
                    <a:pt x="90807" y="0"/>
                    <a:pt x="202430" y="0"/>
                  </a:cubicBezTo>
                  <a:cubicBezTo>
                    <a:pt x="314053" y="0"/>
                    <a:pt x="404869" y="90806"/>
                    <a:pt x="404869" y="202430"/>
                  </a:cubicBezTo>
                  <a:cubicBezTo>
                    <a:pt x="404869" y="314053"/>
                    <a:pt x="314053" y="405195"/>
                    <a:pt x="202430" y="405195"/>
                  </a:cubicBezTo>
                  <a:close/>
                  <a:moveTo>
                    <a:pt x="202430" y="2834"/>
                  </a:moveTo>
                  <a:cubicBezTo>
                    <a:pt x="92370" y="2834"/>
                    <a:pt x="2843" y="92370"/>
                    <a:pt x="2843" y="202421"/>
                  </a:cubicBezTo>
                  <a:cubicBezTo>
                    <a:pt x="2843" y="312473"/>
                    <a:pt x="92378" y="402352"/>
                    <a:pt x="202430" y="402352"/>
                  </a:cubicBezTo>
                  <a:cubicBezTo>
                    <a:pt x="312482" y="402352"/>
                    <a:pt x="402026" y="312816"/>
                    <a:pt x="402026" y="202765"/>
                  </a:cubicBezTo>
                  <a:cubicBezTo>
                    <a:pt x="402026" y="92713"/>
                    <a:pt x="312482" y="2834"/>
                    <a:pt x="202430" y="28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8" name="Google Shape;238;p34"/>
            <p:cNvSpPr/>
            <p:nvPr/>
          </p:nvSpPr>
          <p:spPr>
            <a:xfrm>
              <a:off x="610079" y="581958"/>
              <a:ext cx="1631284" cy="1632652"/>
            </a:xfrm>
            <a:custGeom>
              <a:avLst/>
              <a:gdLst/>
              <a:ahLst/>
              <a:cxnLst/>
              <a:rect l="l" t="t" r="r" b="b"/>
              <a:pathLst>
                <a:path w="379148" h="379466" extrusionOk="0">
                  <a:moveTo>
                    <a:pt x="189574" y="379458"/>
                  </a:moveTo>
                  <a:cubicBezTo>
                    <a:pt x="85044" y="379458"/>
                    <a:pt x="0" y="294413"/>
                    <a:pt x="0" y="189884"/>
                  </a:cubicBezTo>
                  <a:cubicBezTo>
                    <a:pt x="0" y="85354"/>
                    <a:pt x="85044" y="0"/>
                    <a:pt x="189574" y="0"/>
                  </a:cubicBezTo>
                  <a:cubicBezTo>
                    <a:pt x="294104" y="0"/>
                    <a:pt x="379148" y="85036"/>
                    <a:pt x="379148" y="189574"/>
                  </a:cubicBezTo>
                  <a:cubicBezTo>
                    <a:pt x="379148" y="294113"/>
                    <a:pt x="294104" y="379466"/>
                    <a:pt x="189574" y="379466"/>
                  </a:cubicBezTo>
                  <a:close/>
                  <a:moveTo>
                    <a:pt x="189574" y="2739"/>
                  </a:moveTo>
                  <a:cubicBezTo>
                    <a:pt x="86547" y="2739"/>
                    <a:pt x="2740" y="86556"/>
                    <a:pt x="2740" y="189574"/>
                  </a:cubicBezTo>
                  <a:cubicBezTo>
                    <a:pt x="2740" y="292593"/>
                    <a:pt x="86556" y="376727"/>
                    <a:pt x="189574" y="376727"/>
                  </a:cubicBezTo>
                  <a:cubicBezTo>
                    <a:pt x="292593" y="376727"/>
                    <a:pt x="376409" y="292910"/>
                    <a:pt x="376409" y="189892"/>
                  </a:cubicBezTo>
                  <a:cubicBezTo>
                    <a:pt x="376409" y="86874"/>
                    <a:pt x="292593" y="2748"/>
                    <a:pt x="189574" y="27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39" name="Google Shape;239;p34"/>
            <p:cNvSpPr/>
            <p:nvPr/>
          </p:nvSpPr>
          <p:spPr>
            <a:xfrm>
              <a:off x="665406" y="637324"/>
              <a:ext cx="1520658" cy="1521880"/>
            </a:xfrm>
            <a:custGeom>
              <a:avLst/>
              <a:gdLst/>
              <a:ahLst/>
              <a:cxnLst/>
              <a:rect l="l" t="t" r="r" b="b"/>
              <a:pathLst>
                <a:path w="353436" h="353720" extrusionOk="0">
                  <a:moveTo>
                    <a:pt x="176718" y="353720"/>
                  </a:moveTo>
                  <a:cubicBezTo>
                    <a:pt x="79273" y="353720"/>
                    <a:pt x="0" y="274447"/>
                    <a:pt x="0" y="177002"/>
                  </a:cubicBezTo>
                  <a:cubicBezTo>
                    <a:pt x="0" y="79557"/>
                    <a:pt x="79273" y="0"/>
                    <a:pt x="176718" y="0"/>
                  </a:cubicBezTo>
                  <a:cubicBezTo>
                    <a:pt x="274163" y="0"/>
                    <a:pt x="353436" y="79273"/>
                    <a:pt x="353436" y="176719"/>
                  </a:cubicBezTo>
                  <a:cubicBezTo>
                    <a:pt x="353436" y="274163"/>
                    <a:pt x="274163" y="353720"/>
                    <a:pt x="176718" y="353720"/>
                  </a:cubicBezTo>
                  <a:close/>
                  <a:moveTo>
                    <a:pt x="176718" y="2637"/>
                  </a:moveTo>
                  <a:cubicBezTo>
                    <a:pt x="80733" y="2637"/>
                    <a:pt x="2636" y="80733"/>
                    <a:pt x="2636" y="176719"/>
                  </a:cubicBezTo>
                  <a:cubicBezTo>
                    <a:pt x="2636" y="272704"/>
                    <a:pt x="80733" y="351084"/>
                    <a:pt x="176718" y="351084"/>
                  </a:cubicBezTo>
                  <a:cubicBezTo>
                    <a:pt x="272703" y="351084"/>
                    <a:pt x="350800" y="272987"/>
                    <a:pt x="350800" y="177002"/>
                  </a:cubicBezTo>
                  <a:cubicBezTo>
                    <a:pt x="350800" y="81017"/>
                    <a:pt x="272703" y="2637"/>
                    <a:pt x="176718" y="263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0" name="Google Shape;240;p34"/>
            <p:cNvSpPr/>
            <p:nvPr/>
          </p:nvSpPr>
          <p:spPr>
            <a:xfrm>
              <a:off x="720767" y="692685"/>
              <a:ext cx="1409959" cy="1411143"/>
            </a:xfrm>
            <a:custGeom>
              <a:avLst/>
              <a:gdLst/>
              <a:ahLst/>
              <a:cxnLst/>
              <a:rect l="l" t="t" r="r" b="b"/>
              <a:pathLst>
                <a:path w="327707" h="327982" extrusionOk="0">
                  <a:moveTo>
                    <a:pt x="163854" y="327983"/>
                  </a:moveTo>
                  <a:cubicBezTo>
                    <a:pt x="73502" y="327983"/>
                    <a:pt x="0" y="254480"/>
                    <a:pt x="0" y="164129"/>
                  </a:cubicBezTo>
                  <a:cubicBezTo>
                    <a:pt x="0" y="73777"/>
                    <a:pt x="73502" y="0"/>
                    <a:pt x="163854" y="0"/>
                  </a:cubicBezTo>
                  <a:cubicBezTo>
                    <a:pt x="254205" y="0"/>
                    <a:pt x="327708" y="73511"/>
                    <a:pt x="327708" y="163863"/>
                  </a:cubicBezTo>
                  <a:cubicBezTo>
                    <a:pt x="327708" y="254214"/>
                    <a:pt x="254205" y="327983"/>
                    <a:pt x="163854" y="327983"/>
                  </a:cubicBezTo>
                  <a:close/>
                  <a:moveTo>
                    <a:pt x="163854" y="2534"/>
                  </a:moveTo>
                  <a:cubicBezTo>
                    <a:pt x="74902" y="2534"/>
                    <a:pt x="2533" y="74902"/>
                    <a:pt x="2533" y="163854"/>
                  </a:cubicBezTo>
                  <a:cubicBezTo>
                    <a:pt x="2533" y="252806"/>
                    <a:pt x="74902" y="325441"/>
                    <a:pt x="163854" y="325441"/>
                  </a:cubicBezTo>
                  <a:cubicBezTo>
                    <a:pt x="252805" y="325441"/>
                    <a:pt x="325174" y="253072"/>
                    <a:pt x="325174" y="164120"/>
                  </a:cubicBezTo>
                  <a:cubicBezTo>
                    <a:pt x="325174" y="75169"/>
                    <a:pt x="252805" y="2534"/>
                    <a:pt x="163854" y="25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1" name="Google Shape;241;p34"/>
            <p:cNvSpPr/>
            <p:nvPr/>
          </p:nvSpPr>
          <p:spPr>
            <a:xfrm>
              <a:off x="776129" y="748124"/>
              <a:ext cx="1299260" cy="1300336"/>
            </a:xfrm>
            <a:custGeom>
              <a:avLst/>
              <a:gdLst/>
              <a:ahLst/>
              <a:cxnLst/>
              <a:rect l="l" t="t" r="r" b="b"/>
              <a:pathLst>
                <a:path w="301978" h="302228" extrusionOk="0">
                  <a:moveTo>
                    <a:pt x="150989" y="302228"/>
                  </a:moveTo>
                  <a:cubicBezTo>
                    <a:pt x="67731" y="302228"/>
                    <a:pt x="0" y="234488"/>
                    <a:pt x="0" y="151239"/>
                  </a:cubicBezTo>
                  <a:cubicBezTo>
                    <a:pt x="0" y="67989"/>
                    <a:pt x="67740" y="0"/>
                    <a:pt x="150989" y="0"/>
                  </a:cubicBezTo>
                  <a:cubicBezTo>
                    <a:pt x="234239" y="0"/>
                    <a:pt x="301979" y="67740"/>
                    <a:pt x="301979" y="150990"/>
                  </a:cubicBezTo>
                  <a:cubicBezTo>
                    <a:pt x="301979" y="234239"/>
                    <a:pt x="234239" y="302228"/>
                    <a:pt x="150989" y="302228"/>
                  </a:cubicBezTo>
                  <a:close/>
                  <a:moveTo>
                    <a:pt x="150989" y="2430"/>
                  </a:moveTo>
                  <a:cubicBezTo>
                    <a:pt x="69071" y="2430"/>
                    <a:pt x="2430" y="69071"/>
                    <a:pt x="2430" y="150990"/>
                  </a:cubicBezTo>
                  <a:cubicBezTo>
                    <a:pt x="2430" y="232908"/>
                    <a:pt x="69071" y="299798"/>
                    <a:pt x="150989" y="299798"/>
                  </a:cubicBezTo>
                  <a:cubicBezTo>
                    <a:pt x="232908" y="299798"/>
                    <a:pt x="299548" y="233157"/>
                    <a:pt x="299548" y="151239"/>
                  </a:cubicBezTo>
                  <a:cubicBezTo>
                    <a:pt x="299548" y="69320"/>
                    <a:pt x="232908" y="2430"/>
                    <a:pt x="150989" y="24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2" name="Google Shape;242;p34"/>
            <p:cNvSpPr/>
            <p:nvPr/>
          </p:nvSpPr>
          <p:spPr>
            <a:xfrm>
              <a:off x="831421" y="803485"/>
              <a:ext cx="1188712" cy="1189637"/>
            </a:xfrm>
            <a:custGeom>
              <a:avLst/>
              <a:gdLst/>
              <a:ahLst/>
              <a:cxnLst/>
              <a:rect l="l" t="t" r="r" b="b"/>
              <a:pathLst>
                <a:path w="276284" h="276499" extrusionOk="0">
                  <a:moveTo>
                    <a:pt x="138142" y="276499"/>
                  </a:moveTo>
                  <a:cubicBezTo>
                    <a:pt x="61969" y="276499"/>
                    <a:pt x="0" y="214530"/>
                    <a:pt x="0" y="138357"/>
                  </a:cubicBezTo>
                  <a:cubicBezTo>
                    <a:pt x="0" y="62184"/>
                    <a:pt x="61969" y="0"/>
                    <a:pt x="138142" y="0"/>
                  </a:cubicBezTo>
                  <a:cubicBezTo>
                    <a:pt x="214315" y="0"/>
                    <a:pt x="276284" y="61969"/>
                    <a:pt x="276284" y="138143"/>
                  </a:cubicBezTo>
                  <a:cubicBezTo>
                    <a:pt x="276284" y="214315"/>
                    <a:pt x="214315" y="276499"/>
                    <a:pt x="138142" y="276499"/>
                  </a:cubicBezTo>
                  <a:close/>
                  <a:moveTo>
                    <a:pt x="138142" y="2336"/>
                  </a:moveTo>
                  <a:cubicBezTo>
                    <a:pt x="63257" y="2336"/>
                    <a:pt x="2336" y="63257"/>
                    <a:pt x="2336" y="138143"/>
                  </a:cubicBezTo>
                  <a:cubicBezTo>
                    <a:pt x="2336" y="213027"/>
                    <a:pt x="63257" y="274172"/>
                    <a:pt x="138142" y="274172"/>
                  </a:cubicBezTo>
                  <a:cubicBezTo>
                    <a:pt x="213027" y="274172"/>
                    <a:pt x="273949" y="213251"/>
                    <a:pt x="273949" y="138366"/>
                  </a:cubicBezTo>
                  <a:cubicBezTo>
                    <a:pt x="273949" y="63481"/>
                    <a:pt x="213027" y="2336"/>
                    <a:pt x="138142" y="23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3" name="Google Shape;243;p34"/>
            <p:cNvSpPr/>
            <p:nvPr/>
          </p:nvSpPr>
          <p:spPr>
            <a:xfrm>
              <a:off x="886782" y="858885"/>
              <a:ext cx="1078013" cy="1078899"/>
            </a:xfrm>
            <a:custGeom>
              <a:avLst/>
              <a:gdLst/>
              <a:ahLst/>
              <a:cxnLst/>
              <a:rect l="l" t="t" r="r" b="b"/>
              <a:pathLst>
                <a:path w="250555" h="250761" extrusionOk="0">
                  <a:moveTo>
                    <a:pt x="125278" y="250762"/>
                  </a:moveTo>
                  <a:cubicBezTo>
                    <a:pt x="56198" y="250762"/>
                    <a:pt x="0" y="194564"/>
                    <a:pt x="0" y="125484"/>
                  </a:cubicBezTo>
                  <a:cubicBezTo>
                    <a:pt x="0" y="56404"/>
                    <a:pt x="56198" y="0"/>
                    <a:pt x="125278" y="0"/>
                  </a:cubicBezTo>
                  <a:cubicBezTo>
                    <a:pt x="194358" y="0"/>
                    <a:pt x="250556" y="56198"/>
                    <a:pt x="250556" y="125278"/>
                  </a:cubicBezTo>
                  <a:cubicBezTo>
                    <a:pt x="250556" y="194357"/>
                    <a:pt x="194358" y="250762"/>
                    <a:pt x="125278" y="250762"/>
                  </a:cubicBezTo>
                  <a:close/>
                  <a:moveTo>
                    <a:pt x="125278" y="2233"/>
                  </a:moveTo>
                  <a:cubicBezTo>
                    <a:pt x="57435" y="2233"/>
                    <a:pt x="2233" y="57435"/>
                    <a:pt x="2233" y="125278"/>
                  </a:cubicBezTo>
                  <a:cubicBezTo>
                    <a:pt x="2233" y="193121"/>
                    <a:pt x="57435" y="248529"/>
                    <a:pt x="125278" y="248529"/>
                  </a:cubicBezTo>
                  <a:cubicBezTo>
                    <a:pt x="193121" y="248529"/>
                    <a:pt x="248323" y="193327"/>
                    <a:pt x="248323" y="125484"/>
                  </a:cubicBezTo>
                  <a:cubicBezTo>
                    <a:pt x="248323" y="57641"/>
                    <a:pt x="193121" y="2233"/>
                    <a:pt x="125278" y="22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4" name="Google Shape;244;p34"/>
            <p:cNvSpPr/>
            <p:nvPr/>
          </p:nvSpPr>
          <p:spPr>
            <a:xfrm>
              <a:off x="942144" y="914251"/>
              <a:ext cx="967314" cy="968127"/>
            </a:xfrm>
            <a:custGeom>
              <a:avLst/>
              <a:gdLst/>
              <a:ahLst/>
              <a:cxnLst/>
              <a:rect l="l" t="t" r="r" b="b"/>
              <a:pathLst>
                <a:path w="224826" h="225015" extrusionOk="0">
                  <a:moveTo>
                    <a:pt x="112413" y="225016"/>
                  </a:moveTo>
                  <a:cubicBezTo>
                    <a:pt x="50427" y="225016"/>
                    <a:pt x="0" y="174588"/>
                    <a:pt x="0" y="112602"/>
                  </a:cubicBezTo>
                  <a:cubicBezTo>
                    <a:pt x="0" y="50616"/>
                    <a:pt x="50427" y="0"/>
                    <a:pt x="112413" y="0"/>
                  </a:cubicBezTo>
                  <a:cubicBezTo>
                    <a:pt x="174400" y="0"/>
                    <a:pt x="224827" y="50427"/>
                    <a:pt x="224827" y="112413"/>
                  </a:cubicBezTo>
                  <a:cubicBezTo>
                    <a:pt x="224827" y="174400"/>
                    <a:pt x="174400" y="225016"/>
                    <a:pt x="112413" y="225016"/>
                  </a:cubicBezTo>
                  <a:close/>
                  <a:moveTo>
                    <a:pt x="112413" y="2130"/>
                  </a:moveTo>
                  <a:cubicBezTo>
                    <a:pt x="51604" y="2130"/>
                    <a:pt x="2130" y="51604"/>
                    <a:pt x="2130" y="112413"/>
                  </a:cubicBezTo>
                  <a:cubicBezTo>
                    <a:pt x="2130" y="173223"/>
                    <a:pt x="51604" y="222886"/>
                    <a:pt x="112413" y="222886"/>
                  </a:cubicBezTo>
                  <a:cubicBezTo>
                    <a:pt x="173223" y="222886"/>
                    <a:pt x="222697" y="173412"/>
                    <a:pt x="222697" y="112602"/>
                  </a:cubicBezTo>
                  <a:cubicBezTo>
                    <a:pt x="222697" y="51793"/>
                    <a:pt x="173223" y="2130"/>
                    <a:pt x="112413" y="21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5" name="Google Shape;245;p34"/>
            <p:cNvSpPr/>
            <p:nvPr/>
          </p:nvSpPr>
          <p:spPr>
            <a:xfrm>
              <a:off x="997471" y="969685"/>
              <a:ext cx="856692" cy="857394"/>
            </a:xfrm>
            <a:custGeom>
              <a:avLst/>
              <a:gdLst/>
              <a:ahLst/>
              <a:cxnLst/>
              <a:rect l="l" t="t" r="r" b="b"/>
              <a:pathLst>
                <a:path w="199115" h="199278" extrusionOk="0">
                  <a:moveTo>
                    <a:pt x="99557" y="199270"/>
                  </a:moveTo>
                  <a:cubicBezTo>
                    <a:pt x="44665" y="199270"/>
                    <a:pt x="0" y="154605"/>
                    <a:pt x="0" y="99712"/>
                  </a:cubicBezTo>
                  <a:cubicBezTo>
                    <a:pt x="0" y="44819"/>
                    <a:pt x="44656" y="0"/>
                    <a:pt x="99557" y="0"/>
                  </a:cubicBezTo>
                  <a:cubicBezTo>
                    <a:pt x="154459" y="0"/>
                    <a:pt x="199115" y="44656"/>
                    <a:pt x="199115" y="99558"/>
                  </a:cubicBezTo>
                  <a:cubicBezTo>
                    <a:pt x="199115" y="154459"/>
                    <a:pt x="154459" y="199278"/>
                    <a:pt x="99557" y="199278"/>
                  </a:cubicBezTo>
                  <a:close/>
                  <a:moveTo>
                    <a:pt x="99557" y="2027"/>
                  </a:moveTo>
                  <a:cubicBezTo>
                    <a:pt x="45781" y="2027"/>
                    <a:pt x="2035" y="45781"/>
                    <a:pt x="2035" y="99549"/>
                  </a:cubicBezTo>
                  <a:cubicBezTo>
                    <a:pt x="2035" y="153317"/>
                    <a:pt x="45790" y="197243"/>
                    <a:pt x="99557" y="197243"/>
                  </a:cubicBezTo>
                  <a:cubicBezTo>
                    <a:pt x="153325" y="197243"/>
                    <a:pt x="197080" y="153488"/>
                    <a:pt x="197080" y="99712"/>
                  </a:cubicBezTo>
                  <a:cubicBezTo>
                    <a:pt x="197080" y="45936"/>
                    <a:pt x="153325" y="2027"/>
                    <a:pt x="99557" y="202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6" name="Google Shape;246;p34"/>
            <p:cNvSpPr/>
            <p:nvPr/>
          </p:nvSpPr>
          <p:spPr>
            <a:xfrm>
              <a:off x="1052798" y="1025051"/>
              <a:ext cx="746028" cy="746621"/>
            </a:xfrm>
            <a:custGeom>
              <a:avLst/>
              <a:gdLst/>
              <a:ahLst/>
              <a:cxnLst/>
              <a:rect l="l" t="t" r="r" b="b"/>
              <a:pathLst>
                <a:path w="173394" h="173532" extrusionOk="0">
                  <a:moveTo>
                    <a:pt x="86702" y="173532"/>
                  </a:moveTo>
                  <a:cubicBezTo>
                    <a:pt x="38894" y="173532"/>
                    <a:pt x="0" y="134647"/>
                    <a:pt x="0" y="86839"/>
                  </a:cubicBezTo>
                  <a:cubicBezTo>
                    <a:pt x="0" y="39031"/>
                    <a:pt x="38894" y="0"/>
                    <a:pt x="86702" y="0"/>
                  </a:cubicBezTo>
                  <a:cubicBezTo>
                    <a:pt x="134510" y="0"/>
                    <a:pt x="173395" y="38894"/>
                    <a:pt x="173395" y="86702"/>
                  </a:cubicBezTo>
                  <a:cubicBezTo>
                    <a:pt x="173395" y="134510"/>
                    <a:pt x="134510" y="173532"/>
                    <a:pt x="86702" y="173532"/>
                  </a:cubicBezTo>
                  <a:close/>
                  <a:moveTo>
                    <a:pt x="86702" y="1924"/>
                  </a:moveTo>
                  <a:cubicBezTo>
                    <a:pt x="39959" y="1924"/>
                    <a:pt x="1932" y="39950"/>
                    <a:pt x="1932" y="86693"/>
                  </a:cubicBezTo>
                  <a:cubicBezTo>
                    <a:pt x="1932" y="133436"/>
                    <a:pt x="39959" y="171600"/>
                    <a:pt x="86702" y="171600"/>
                  </a:cubicBezTo>
                  <a:cubicBezTo>
                    <a:pt x="133445" y="171600"/>
                    <a:pt x="171471" y="133574"/>
                    <a:pt x="171471" y="86830"/>
                  </a:cubicBezTo>
                  <a:cubicBezTo>
                    <a:pt x="171471" y="40088"/>
                    <a:pt x="133445" y="1915"/>
                    <a:pt x="86702" y="19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7" name="Google Shape;247;p34"/>
            <p:cNvSpPr/>
            <p:nvPr/>
          </p:nvSpPr>
          <p:spPr>
            <a:xfrm>
              <a:off x="1108159" y="1080485"/>
              <a:ext cx="635367" cy="635849"/>
            </a:xfrm>
            <a:custGeom>
              <a:avLst/>
              <a:gdLst/>
              <a:ahLst/>
              <a:cxnLst/>
              <a:rect l="l" t="t" r="r" b="b"/>
              <a:pathLst>
                <a:path w="147674" h="147786" extrusionOk="0">
                  <a:moveTo>
                    <a:pt x="73837" y="147786"/>
                  </a:moveTo>
                  <a:cubicBezTo>
                    <a:pt x="33123" y="147786"/>
                    <a:pt x="0" y="114663"/>
                    <a:pt x="0" y="73949"/>
                  </a:cubicBezTo>
                  <a:cubicBezTo>
                    <a:pt x="0" y="33235"/>
                    <a:pt x="33123" y="0"/>
                    <a:pt x="73837" y="0"/>
                  </a:cubicBezTo>
                  <a:cubicBezTo>
                    <a:pt x="114552" y="0"/>
                    <a:pt x="147675" y="33123"/>
                    <a:pt x="147675" y="73829"/>
                  </a:cubicBezTo>
                  <a:cubicBezTo>
                    <a:pt x="147675" y="114535"/>
                    <a:pt x="114552" y="147786"/>
                    <a:pt x="73837" y="147786"/>
                  </a:cubicBezTo>
                  <a:close/>
                  <a:moveTo>
                    <a:pt x="73837" y="1821"/>
                  </a:moveTo>
                  <a:cubicBezTo>
                    <a:pt x="34128" y="1821"/>
                    <a:pt x="1829" y="34119"/>
                    <a:pt x="1829" y="73829"/>
                  </a:cubicBezTo>
                  <a:cubicBezTo>
                    <a:pt x="1829" y="113538"/>
                    <a:pt x="34136" y="145957"/>
                    <a:pt x="73837" y="145957"/>
                  </a:cubicBezTo>
                  <a:cubicBezTo>
                    <a:pt x="113539" y="145957"/>
                    <a:pt x="145845" y="113650"/>
                    <a:pt x="145845" y="73949"/>
                  </a:cubicBezTo>
                  <a:cubicBezTo>
                    <a:pt x="145845" y="34248"/>
                    <a:pt x="113539" y="1821"/>
                    <a:pt x="73837" y="18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8" name="Google Shape;248;p34"/>
            <p:cNvSpPr/>
            <p:nvPr/>
          </p:nvSpPr>
          <p:spPr>
            <a:xfrm>
              <a:off x="1163525" y="1135851"/>
              <a:ext cx="524668" cy="525112"/>
            </a:xfrm>
            <a:custGeom>
              <a:avLst/>
              <a:gdLst/>
              <a:ahLst/>
              <a:cxnLst/>
              <a:rect l="l" t="t" r="r" b="b"/>
              <a:pathLst>
                <a:path w="121945" h="122048" extrusionOk="0">
                  <a:moveTo>
                    <a:pt x="60973" y="122049"/>
                  </a:moveTo>
                  <a:cubicBezTo>
                    <a:pt x="27352" y="122049"/>
                    <a:pt x="0" y="94697"/>
                    <a:pt x="0" y="61076"/>
                  </a:cubicBezTo>
                  <a:cubicBezTo>
                    <a:pt x="0" y="27455"/>
                    <a:pt x="27352" y="0"/>
                    <a:pt x="60973" y="0"/>
                  </a:cubicBezTo>
                  <a:cubicBezTo>
                    <a:pt x="94594" y="0"/>
                    <a:pt x="121946" y="27352"/>
                    <a:pt x="121946" y="60973"/>
                  </a:cubicBezTo>
                  <a:cubicBezTo>
                    <a:pt x="121946" y="94594"/>
                    <a:pt x="94594" y="122049"/>
                    <a:pt x="60973" y="122049"/>
                  </a:cubicBezTo>
                  <a:close/>
                  <a:moveTo>
                    <a:pt x="60973" y="1718"/>
                  </a:moveTo>
                  <a:cubicBezTo>
                    <a:pt x="28297" y="1718"/>
                    <a:pt x="1718" y="28297"/>
                    <a:pt x="1718" y="60973"/>
                  </a:cubicBezTo>
                  <a:cubicBezTo>
                    <a:pt x="1718" y="93649"/>
                    <a:pt x="28297" y="120323"/>
                    <a:pt x="60973" y="120323"/>
                  </a:cubicBezTo>
                  <a:cubicBezTo>
                    <a:pt x="93649" y="120323"/>
                    <a:pt x="120228" y="93744"/>
                    <a:pt x="120228" y="61067"/>
                  </a:cubicBezTo>
                  <a:cubicBezTo>
                    <a:pt x="120228" y="28391"/>
                    <a:pt x="93649" y="1718"/>
                    <a:pt x="60973" y="171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9" name="Google Shape;249;p34"/>
            <p:cNvSpPr/>
            <p:nvPr/>
          </p:nvSpPr>
          <p:spPr>
            <a:xfrm>
              <a:off x="1218851" y="1191212"/>
              <a:ext cx="414042" cy="414378"/>
            </a:xfrm>
            <a:custGeom>
              <a:avLst/>
              <a:gdLst/>
              <a:ahLst/>
              <a:cxnLst/>
              <a:rect l="l" t="t" r="r" b="b"/>
              <a:pathLst>
                <a:path w="96233" h="96311" extrusionOk="0">
                  <a:moveTo>
                    <a:pt x="48117" y="96311"/>
                  </a:moveTo>
                  <a:cubicBezTo>
                    <a:pt x="21589" y="96311"/>
                    <a:pt x="0" y="74722"/>
                    <a:pt x="0" y="48194"/>
                  </a:cubicBezTo>
                  <a:cubicBezTo>
                    <a:pt x="0" y="21667"/>
                    <a:pt x="21589" y="0"/>
                    <a:pt x="48117" y="0"/>
                  </a:cubicBezTo>
                  <a:cubicBezTo>
                    <a:pt x="74644" y="0"/>
                    <a:pt x="96234" y="21590"/>
                    <a:pt x="96234" y="48117"/>
                  </a:cubicBezTo>
                  <a:cubicBezTo>
                    <a:pt x="96234" y="74644"/>
                    <a:pt x="74644" y="96311"/>
                    <a:pt x="48117" y="96311"/>
                  </a:cubicBezTo>
                  <a:close/>
                  <a:moveTo>
                    <a:pt x="48117" y="1623"/>
                  </a:moveTo>
                  <a:cubicBezTo>
                    <a:pt x="22483" y="1623"/>
                    <a:pt x="1623" y="22483"/>
                    <a:pt x="1623" y="48117"/>
                  </a:cubicBezTo>
                  <a:cubicBezTo>
                    <a:pt x="1623" y="73751"/>
                    <a:pt x="22483" y="94689"/>
                    <a:pt x="48117" y="94689"/>
                  </a:cubicBezTo>
                  <a:cubicBezTo>
                    <a:pt x="73751" y="94689"/>
                    <a:pt x="94611" y="73829"/>
                    <a:pt x="94611" y="48194"/>
                  </a:cubicBezTo>
                  <a:cubicBezTo>
                    <a:pt x="94611" y="22560"/>
                    <a:pt x="73751" y="1623"/>
                    <a:pt x="48117" y="16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 name="Google Shape;230;p34">
            <a:extLst>
              <a:ext uri="{FF2B5EF4-FFF2-40B4-BE49-F238E27FC236}">
                <a16:creationId xmlns:a16="http://schemas.microsoft.com/office/drawing/2014/main" id="{6C6F261A-5823-1DA8-C197-D7AD88A62441}"/>
              </a:ext>
            </a:extLst>
          </p:cNvPr>
          <p:cNvSpPr txBox="1">
            <a:spLocks/>
          </p:cNvSpPr>
          <p:nvPr/>
        </p:nvSpPr>
        <p:spPr>
          <a:xfrm>
            <a:off x="5464100" y="3097377"/>
            <a:ext cx="2964352" cy="171994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None/>
              <a:defRPr sz="1600" b="0" i="0" u="none" strike="noStrike" cap="none">
                <a:solidFill>
                  <a:schemeClr val="dk1"/>
                </a:solidFill>
                <a:latin typeface="Golos Text"/>
                <a:ea typeface="Golos Text"/>
                <a:cs typeface="Golos Text"/>
                <a:sym typeface="Golos Text"/>
              </a:defRPr>
            </a:lvl1pPr>
            <a:lvl2pPr marL="914400" marR="0" lvl="1" indent="-317500" algn="ctr" rtl="0">
              <a:lnSpc>
                <a:spcPct val="100000"/>
              </a:lnSpc>
              <a:spcBef>
                <a:spcPts val="0"/>
              </a:spcBef>
              <a:spcAft>
                <a:spcPts val="0"/>
              </a:spcAft>
              <a:buClr>
                <a:schemeClr val="dk1"/>
              </a:buClr>
              <a:buSzPts val="1800"/>
              <a:buFont typeface="Golos Text"/>
              <a:buNone/>
              <a:defRPr sz="1800" b="0" i="0" u="none" strike="noStrike" cap="none">
                <a:solidFill>
                  <a:schemeClr val="dk1"/>
                </a:solidFill>
                <a:latin typeface="Golos Text"/>
                <a:ea typeface="Golos Text"/>
                <a:cs typeface="Golos Text"/>
                <a:sym typeface="Golos Text"/>
              </a:defRPr>
            </a:lvl2pPr>
            <a:lvl3pPr marL="1371600" marR="0" lvl="2" indent="-317500" algn="ctr" rtl="0">
              <a:lnSpc>
                <a:spcPct val="100000"/>
              </a:lnSpc>
              <a:spcBef>
                <a:spcPts val="0"/>
              </a:spcBef>
              <a:spcAft>
                <a:spcPts val="0"/>
              </a:spcAft>
              <a:buClr>
                <a:schemeClr val="dk1"/>
              </a:buClr>
              <a:buSzPts val="1800"/>
              <a:buFont typeface="Golos Text"/>
              <a:buNone/>
              <a:defRPr sz="1800" b="0" i="0" u="none" strike="noStrike" cap="none">
                <a:solidFill>
                  <a:schemeClr val="dk1"/>
                </a:solidFill>
                <a:latin typeface="Golos Text"/>
                <a:ea typeface="Golos Text"/>
                <a:cs typeface="Golos Text"/>
                <a:sym typeface="Golos Text"/>
              </a:defRPr>
            </a:lvl3pPr>
            <a:lvl4pPr marL="1828800" marR="0" lvl="3" indent="-317500" algn="ctr" rtl="0">
              <a:lnSpc>
                <a:spcPct val="100000"/>
              </a:lnSpc>
              <a:spcBef>
                <a:spcPts val="0"/>
              </a:spcBef>
              <a:spcAft>
                <a:spcPts val="0"/>
              </a:spcAft>
              <a:buClr>
                <a:schemeClr val="dk1"/>
              </a:buClr>
              <a:buSzPts val="1800"/>
              <a:buFont typeface="Golos Text"/>
              <a:buNone/>
              <a:defRPr sz="1800" b="0" i="0" u="none" strike="noStrike" cap="none">
                <a:solidFill>
                  <a:schemeClr val="dk1"/>
                </a:solidFill>
                <a:latin typeface="Golos Text"/>
                <a:ea typeface="Golos Text"/>
                <a:cs typeface="Golos Text"/>
                <a:sym typeface="Golos Text"/>
              </a:defRPr>
            </a:lvl4pPr>
            <a:lvl5pPr marL="2286000" marR="0" lvl="4" indent="-317500" algn="ctr" rtl="0">
              <a:lnSpc>
                <a:spcPct val="100000"/>
              </a:lnSpc>
              <a:spcBef>
                <a:spcPts val="0"/>
              </a:spcBef>
              <a:spcAft>
                <a:spcPts val="0"/>
              </a:spcAft>
              <a:buClr>
                <a:schemeClr val="dk1"/>
              </a:buClr>
              <a:buSzPts val="1800"/>
              <a:buFont typeface="Golos Text"/>
              <a:buNone/>
              <a:defRPr sz="1800" b="0" i="0" u="none" strike="noStrike" cap="none">
                <a:solidFill>
                  <a:schemeClr val="dk1"/>
                </a:solidFill>
                <a:latin typeface="Golos Text"/>
                <a:ea typeface="Golos Text"/>
                <a:cs typeface="Golos Text"/>
                <a:sym typeface="Golos Text"/>
              </a:defRPr>
            </a:lvl5pPr>
            <a:lvl6pPr marL="2743200" marR="0" lvl="5" indent="-317500" algn="ctr" rtl="0">
              <a:lnSpc>
                <a:spcPct val="100000"/>
              </a:lnSpc>
              <a:spcBef>
                <a:spcPts val="0"/>
              </a:spcBef>
              <a:spcAft>
                <a:spcPts val="0"/>
              </a:spcAft>
              <a:buClr>
                <a:schemeClr val="dk1"/>
              </a:buClr>
              <a:buSzPts val="1800"/>
              <a:buFont typeface="Golos Text"/>
              <a:buNone/>
              <a:defRPr sz="1800" b="0" i="0" u="none" strike="noStrike" cap="none">
                <a:solidFill>
                  <a:schemeClr val="dk1"/>
                </a:solidFill>
                <a:latin typeface="Golos Text"/>
                <a:ea typeface="Golos Text"/>
                <a:cs typeface="Golos Text"/>
                <a:sym typeface="Golos Text"/>
              </a:defRPr>
            </a:lvl6pPr>
            <a:lvl7pPr marL="3200400" marR="0" lvl="6" indent="-317500" algn="ctr" rtl="0">
              <a:lnSpc>
                <a:spcPct val="100000"/>
              </a:lnSpc>
              <a:spcBef>
                <a:spcPts val="0"/>
              </a:spcBef>
              <a:spcAft>
                <a:spcPts val="0"/>
              </a:spcAft>
              <a:buClr>
                <a:schemeClr val="dk1"/>
              </a:buClr>
              <a:buSzPts val="1800"/>
              <a:buFont typeface="Golos Text"/>
              <a:buNone/>
              <a:defRPr sz="1800" b="0" i="0" u="none" strike="noStrike" cap="none">
                <a:solidFill>
                  <a:schemeClr val="dk1"/>
                </a:solidFill>
                <a:latin typeface="Golos Text"/>
                <a:ea typeface="Golos Text"/>
                <a:cs typeface="Golos Text"/>
                <a:sym typeface="Golos Text"/>
              </a:defRPr>
            </a:lvl7pPr>
            <a:lvl8pPr marL="3657600" marR="0" lvl="7" indent="-317500" algn="ctr" rtl="0">
              <a:lnSpc>
                <a:spcPct val="100000"/>
              </a:lnSpc>
              <a:spcBef>
                <a:spcPts val="0"/>
              </a:spcBef>
              <a:spcAft>
                <a:spcPts val="0"/>
              </a:spcAft>
              <a:buClr>
                <a:schemeClr val="dk1"/>
              </a:buClr>
              <a:buSzPts val="1800"/>
              <a:buFont typeface="Golos Text"/>
              <a:buNone/>
              <a:defRPr sz="1800" b="0" i="0" u="none" strike="noStrike" cap="none">
                <a:solidFill>
                  <a:schemeClr val="dk1"/>
                </a:solidFill>
                <a:latin typeface="Golos Text"/>
                <a:ea typeface="Golos Text"/>
                <a:cs typeface="Golos Text"/>
                <a:sym typeface="Golos Text"/>
              </a:defRPr>
            </a:lvl8pPr>
            <a:lvl9pPr marL="4114800" marR="0" lvl="8" indent="-317500" algn="ctr" rtl="0">
              <a:lnSpc>
                <a:spcPct val="100000"/>
              </a:lnSpc>
              <a:spcBef>
                <a:spcPts val="0"/>
              </a:spcBef>
              <a:spcAft>
                <a:spcPts val="0"/>
              </a:spcAft>
              <a:buClr>
                <a:schemeClr val="dk1"/>
              </a:buClr>
              <a:buSzPts val="1800"/>
              <a:buFont typeface="Golos Text"/>
              <a:buNone/>
              <a:defRPr sz="1800" b="0" i="0" u="none" strike="noStrike" cap="none">
                <a:solidFill>
                  <a:schemeClr val="dk1"/>
                </a:solidFill>
                <a:latin typeface="Golos Text"/>
                <a:ea typeface="Golos Text"/>
                <a:cs typeface="Golos Text"/>
                <a:sym typeface="Golos Text"/>
              </a:defRPr>
            </a:lvl9pPr>
          </a:lstStyle>
          <a:p>
            <a:pPr marL="0" indent="0" algn="ctr"/>
            <a:r>
              <a:rPr lang="en-US" sz="1400" b="1" dirty="0">
                <a:solidFill>
                  <a:schemeClr val="tx1"/>
                </a:solidFill>
                <a:latin typeface="Epilogue" panose="020B0604020202020204" charset="0"/>
              </a:rPr>
              <a:t>CS106.O21</a:t>
            </a:r>
          </a:p>
          <a:p>
            <a:pPr marL="0" indent="0" algn="ctr"/>
            <a:r>
              <a:rPr lang="en-US" sz="1400" dirty="0">
                <a:solidFill>
                  <a:schemeClr val="tx1"/>
                </a:solidFill>
                <a:latin typeface="Epilogue" panose="020B0604020202020204" charset="0"/>
              </a:rPr>
              <a:t>Lecturer: Mr. </a:t>
            </a:r>
            <a:r>
              <a:rPr lang="en-US" sz="1400" dirty="0" err="1">
                <a:solidFill>
                  <a:schemeClr val="tx1"/>
                </a:solidFill>
                <a:latin typeface="Epilogue" panose="020B0604020202020204" charset="0"/>
              </a:rPr>
              <a:t>Lương</a:t>
            </a:r>
            <a:r>
              <a:rPr lang="en-US" sz="1400" dirty="0">
                <a:solidFill>
                  <a:schemeClr val="tx1"/>
                </a:solidFill>
                <a:latin typeface="Epilogue" panose="020B0604020202020204" charset="0"/>
              </a:rPr>
              <a:t> </a:t>
            </a:r>
            <a:r>
              <a:rPr lang="en-US" sz="1400" dirty="0" err="1">
                <a:solidFill>
                  <a:schemeClr val="tx1"/>
                </a:solidFill>
                <a:latin typeface="Epilogue" panose="020B0604020202020204" charset="0"/>
              </a:rPr>
              <a:t>Ngọc</a:t>
            </a:r>
            <a:r>
              <a:rPr lang="en-US" sz="1400" dirty="0">
                <a:solidFill>
                  <a:schemeClr val="tx1"/>
                </a:solidFill>
                <a:latin typeface="Epilogue" panose="020B0604020202020204" charset="0"/>
              </a:rPr>
              <a:t> Hoàng</a:t>
            </a:r>
          </a:p>
          <a:p>
            <a:pPr marL="0" indent="0"/>
            <a:endParaRPr lang="en" sz="1400" dirty="0">
              <a:solidFill>
                <a:schemeClr val="tx1"/>
              </a:solidFill>
              <a:latin typeface="Epilogue"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715050" y="178262"/>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Methods and Implementation</a:t>
            </a:r>
            <a:endParaRPr dirty="0"/>
          </a:p>
        </p:txBody>
      </p:sp>
      <p:sp>
        <p:nvSpPr>
          <p:cNvPr id="5" name="Subtitle 4">
            <a:extLst>
              <a:ext uri="{FF2B5EF4-FFF2-40B4-BE49-F238E27FC236}">
                <a16:creationId xmlns:a16="http://schemas.microsoft.com/office/drawing/2014/main" id="{74280FFC-C903-AA07-5142-D12F7F7B336F}"/>
              </a:ext>
            </a:extLst>
          </p:cNvPr>
          <p:cNvSpPr>
            <a:spLocks noGrp="1"/>
          </p:cNvSpPr>
          <p:nvPr>
            <p:ph type="subTitle" idx="2"/>
          </p:nvPr>
        </p:nvSpPr>
        <p:spPr>
          <a:xfrm>
            <a:off x="715050" y="689756"/>
            <a:ext cx="7713900" cy="428100"/>
          </a:xfrm>
        </p:spPr>
        <p:txBody>
          <a:bodyPr/>
          <a:lstStyle/>
          <a:p>
            <a:r>
              <a:rPr lang="en-US" dirty="0"/>
              <a:t>Game Implementation</a:t>
            </a:r>
          </a:p>
        </p:txBody>
      </p:sp>
      <p:sp>
        <p:nvSpPr>
          <p:cNvPr id="18" name="Google Shape;346;p39">
            <a:extLst>
              <a:ext uri="{FF2B5EF4-FFF2-40B4-BE49-F238E27FC236}">
                <a16:creationId xmlns:a16="http://schemas.microsoft.com/office/drawing/2014/main" id="{0BBDEA8E-9C55-A94D-58E9-BBF97ABB6F37}"/>
              </a:ext>
            </a:extLst>
          </p:cNvPr>
          <p:cNvSpPr txBox="1">
            <a:spLocks noGrp="1"/>
          </p:cNvSpPr>
          <p:nvPr>
            <p:ph type="subTitle" idx="1"/>
          </p:nvPr>
        </p:nvSpPr>
        <p:spPr>
          <a:xfrm>
            <a:off x="800444" y="1073541"/>
            <a:ext cx="8014372" cy="19092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Barlow" panose="00000500000000000000" pitchFamily="2" charset="0"/>
              </a:rPr>
              <a:t>Humming bird: 3D game </a:t>
            </a:r>
            <a:r>
              <a:rPr lang="en-US" dirty="0" err="1">
                <a:latin typeface="Barlow" panose="00000500000000000000" pitchFamily="2" charset="0"/>
              </a:rPr>
              <a:t>trên</a:t>
            </a:r>
            <a:r>
              <a:rPr lang="en-US" dirty="0">
                <a:latin typeface="Barlow" panose="00000500000000000000" pitchFamily="2" charset="0"/>
              </a:rPr>
              <a:t> Unity, </a:t>
            </a:r>
            <a:r>
              <a:rPr lang="en-US" dirty="0" err="1">
                <a:latin typeface="Barlow" panose="00000500000000000000" pitchFamily="2" charset="0"/>
              </a:rPr>
              <a:t>người</a:t>
            </a:r>
            <a:r>
              <a:rPr lang="en-US" dirty="0">
                <a:latin typeface="Barlow" panose="00000500000000000000" pitchFamily="2" charset="0"/>
              </a:rPr>
              <a:t> </a:t>
            </a:r>
            <a:r>
              <a:rPr lang="en-US" dirty="0" err="1">
                <a:latin typeface="Barlow" panose="00000500000000000000" pitchFamily="2" charset="0"/>
              </a:rPr>
              <a:t>chơi</a:t>
            </a:r>
            <a:r>
              <a:rPr lang="en-US" dirty="0">
                <a:latin typeface="Barlow" panose="00000500000000000000" pitchFamily="2" charset="0"/>
              </a:rPr>
              <a:t> </a:t>
            </a:r>
            <a:r>
              <a:rPr lang="en-US" dirty="0" err="1">
                <a:latin typeface="Barlow" panose="00000500000000000000" pitchFamily="2" charset="0"/>
              </a:rPr>
              <a:t>sẽ</a:t>
            </a:r>
            <a:r>
              <a:rPr lang="en-US" dirty="0">
                <a:latin typeface="Barlow" panose="00000500000000000000" pitchFamily="2" charset="0"/>
              </a:rPr>
              <a:t> </a:t>
            </a:r>
            <a:r>
              <a:rPr lang="en-US" dirty="0" err="1">
                <a:latin typeface="Barlow" panose="00000500000000000000" pitchFamily="2" charset="0"/>
              </a:rPr>
              <a:t>điều</a:t>
            </a:r>
            <a:r>
              <a:rPr lang="en-US" dirty="0">
                <a:latin typeface="Barlow" panose="00000500000000000000" pitchFamily="2" charset="0"/>
              </a:rPr>
              <a:t> </a:t>
            </a:r>
            <a:r>
              <a:rPr lang="en-US" dirty="0" err="1">
                <a:latin typeface="Barlow" panose="00000500000000000000" pitchFamily="2" charset="0"/>
              </a:rPr>
              <a:t>khiển</a:t>
            </a:r>
            <a:r>
              <a:rPr lang="en-US" dirty="0">
                <a:latin typeface="Barlow" panose="00000500000000000000" pitchFamily="2" charset="0"/>
              </a:rPr>
              <a:t> </a:t>
            </a:r>
            <a:r>
              <a:rPr lang="en-US" dirty="0" err="1">
                <a:latin typeface="Barlow" panose="00000500000000000000" pitchFamily="2" charset="0"/>
              </a:rPr>
              <a:t>chim</a:t>
            </a:r>
            <a:r>
              <a:rPr lang="en-US" dirty="0">
                <a:latin typeface="Barlow" panose="00000500000000000000" pitchFamily="2" charset="0"/>
              </a:rPr>
              <a:t> </a:t>
            </a:r>
            <a:r>
              <a:rPr lang="en-US" dirty="0" err="1">
                <a:latin typeface="Barlow" panose="00000500000000000000" pitchFamily="2" charset="0"/>
              </a:rPr>
              <a:t>hút</a:t>
            </a:r>
            <a:r>
              <a:rPr lang="en-US" dirty="0">
                <a:latin typeface="Barlow" panose="00000500000000000000" pitchFamily="2" charset="0"/>
              </a:rPr>
              <a:t> </a:t>
            </a:r>
            <a:r>
              <a:rPr lang="en-US" dirty="0" err="1">
                <a:latin typeface="Barlow" panose="00000500000000000000" pitchFamily="2" charset="0"/>
              </a:rPr>
              <a:t>mật</a:t>
            </a:r>
            <a:r>
              <a:rPr lang="en-US" dirty="0">
                <a:latin typeface="Barlow" panose="00000500000000000000" pitchFamily="2" charset="0"/>
              </a:rPr>
              <a:t> </a:t>
            </a:r>
            <a:r>
              <a:rPr lang="en-US" dirty="0" err="1">
                <a:latin typeface="Barlow" panose="00000500000000000000" pitchFamily="2" charset="0"/>
              </a:rPr>
              <a:t>để</a:t>
            </a:r>
            <a:r>
              <a:rPr lang="en-US" dirty="0">
                <a:latin typeface="Barlow" panose="00000500000000000000" pitchFamily="2" charset="0"/>
              </a:rPr>
              <a:t> </a:t>
            </a:r>
            <a:r>
              <a:rPr lang="en-US" dirty="0" err="1">
                <a:latin typeface="Barlow" panose="00000500000000000000" pitchFamily="2" charset="0"/>
              </a:rPr>
              <a:t>thu</a:t>
            </a:r>
            <a:r>
              <a:rPr lang="en-US" dirty="0">
                <a:latin typeface="Barlow" panose="00000500000000000000" pitchFamily="2" charset="0"/>
              </a:rPr>
              <a:t> </a:t>
            </a:r>
            <a:r>
              <a:rPr lang="en-US" dirty="0" err="1">
                <a:latin typeface="Barlow" panose="00000500000000000000" pitchFamily="2" charset="0"/>
              </a:rPr>
              <a:t>thập</a:t>
            </a:r>
            <a:r>
              <a:rPr lang="en-US" dirty="0">
                <a:latin typeface="Barlow" panose="00000500000000000000" pitchFamily="2" charset="0"/>
              </a:rPr>
              <a:t> </a:t>
            </a:r>
            <a:r>
              <a:rPr lang="en-US" dirty="0" err="1">
                <a:latin typeface="Barlow" panose="00000500000000000000" pitchFamily="2" charset="0"/>
              </a:rPr>
              <a:t>nhiều</a:t>
            </a:r>
            <a:r>
              <a:rPr lang="en-US" dirty="0">
                <a:latin typeface="Barlow" panose="00000500000000000000" pitchFamily="2" charset="0"/>
              </a:rPr>
              <a:t> </a:t>
            </a:r>
            <a:r>
              <a:rPr lang="en-US" dirty="0" err="1">
                <a:latin typeface="Barlow" panose="00000500000000000000" pitchFamily="2" charset="0"/>
              </a:rPr>
              <a:t>mật</a:t>
            </a:r>
            <a:r>
              <a:rPr lang="en-US" dirty="0">
                <a:latin typeface="Barlow" panose="00000500000000000000" pitchFamily="2" charset="0"/>
              </a:rPr>
              <a:t> </a:t>
            </a:r>
            <a:r>
              <a:rPr lang="en-US" dirty="0" err="1">
                <a:latin typeface="Barlow" panose="00000500000000000000" pitchFamily="2" charset="0"/>
              </a:rPr>
              <a:t>hoa</a:t>
            </a:r>
            <a:r>
              <a:rPr lang="en-US" dirty="0">
                <a:latin typeface="Barlow" panose="00000500000000000000" pitchFamily="2" charset="0"/>
              </a:rPr>
              <a:t> </a:t>
            </a:r>
            <a:r>
              <a:rPr lang="en-US" dirty="0" err="1">
                <a:latin typeface="Barlow" panose="00000500000000000000" pitchFamily="2" charset="0"/>
              </a:rPr>
              <a:t>nhất</a:t>
            </a:r>
            <a:r>
              <a:rPr lang="en-US" dirty="0">
                <a:latin typeface="Barlow" panose="00000500000000000000" pitchFamily="2" charset="0"/>
              </a:rPr>
              <a:t> </a:t>
            </a:r>
            <a:r>
              <a:rPr lang="en-US" dirty="0" err="1">
                <a:latin typeface="Barlow" panose="00000500000000000000" pitchFamily="2" charset="0"/>
              </a:rPr>
              <a:t>có</a:t>
            </a:r>
            <a:r>
              <a:rPr lang="en-US" dirty="0">
                <a:latin typeface="Barlow" panose="00000500000000000000" pitchFamily="2" charset="0"/>
              </a:rPr>
              <a:t> </a:t>
            </a:r>
            <a:r>
              <a:rPr lang="en-US" dirty="0" err="1">
                <a:latin typeface="Barlow" panose="00000500000000000000" pitchFamily="2" charset="0"/>
              </a:rPr>
              <a:t>thể</a:t>
            </a:r>
            <a:r>
              <a:rPr lang="en-US" dirty="0">
                <a:latin typeface="Barlow" panose="00000500000000000000" pitchFamily="2" charset="0"/>
              </a:rPr>
              <a:t>.</a:t>
            </a:r>
          </a:p>
          <a:p>
            <a:pPr marL="0" lvl="0" indent="0" algn="l" rtl="0">
              <a:spcBef>
                <a:spcPts val="0"/>
              </a:spcBef>
              <a:spcAft>
                <a:spcPts val="0"/>
              </a:spcAft>
              <a:buNone/>
            </a:pPr>
            <a:r>
              <a:rPr lang="en-US" dirty="0" err="1">
                <a:latin typeface="Barlow" panose="00000500000000000000" pitchFamily="2" charset="0"/>
              </a:rPr>
              <a:t>Sử</a:t>
            </a:r>
            <a:r>
              <a:rPr lang="en-US" dirty="0">
                <a:latin typeface="Barlow" panose="00000500000000000000" pitchFamily="2" charset="0"/>
              </a:rPr>
              <a:t> </a:t>
            </a:r>
            <a:r>
              <a:rPr lang="en-US" dirty="0" err="1">
                <a:latin typeface="Barlow" panose="00000500000000000000" pitchFamily="2" charset="0"/>
              </a:rPr>
              <a:t>dụng</a:t>
            </a:r>
            <a:r>
              <a:rPr lang="en-US" dirty="0">
                <a:latin typeface="Barlow" panose="00000500000000000000" pitchFamily="2" charset="0"/>
              </a:rPr>
              <a:t> </a:t>
            </a:r>
            <a:r>
              <a:rPr lang="en-US" dirty="0" err="1">
                <a:latin typeface="Barlow" panose="00000500000000000000" pitchFamily="2" charset="0"/>
              </a:rPr>
              <a:t>những</a:t>
            </a:r>
            <a:r>
              <a:rPr lang="en-US" dirty="0">
                <a:latin typeface="Barlow" panose="00000500000000000000" pitchFamily="2" charset="0"/>
              </a:rPr>
              <a:t> </a:t>
            </a:r>
            <a:r>
              <a:rPr lang="en-US" dirty="0" err="1">
                <a:latin typeface="Barlow" panose="00000500000000000000" pitchFamily="2" charset="0"/>
              </a:rPr>
              <a:t>phím</a:t>
            </a:r>
            <a:r>
              <a:rPr lang="en-US" dirty="0">
                <a:latin typeface="Barlow" panose="00000500000000000000" pitchFamily="2" charset="0"/>
              </a:rPr>
              <a:t> W, A, S, D, Shift </a:t>
            </a:r>
            <a:r>
              <a:rPr lang="en-US" dirty="0" err="1">
                <a:latin typeface="Barlow" panose="00000500000000000000" pitchFamily="2" charset="0"/>
              </a:rPr>
              <a:t>và</a:t>
            </a:r>
            <a:r>
              <a:rPr lang="en-US" dirty="0">
                <a:latin typeface="Barlow" panose="00000500000000000000" pitchFamily="2" charset="0"/>
              </a:rPr>
              <a:t> Spacebar </a:t>
            </a:r>
            <a:r>
              <a:rPr lang="en-US" dirty="0" err="1">
                <a:latin typeface="Barlow" panose="00000500000000000000" pitchFamily="2" charset="0"/>
              </a:rPr>
              <a:t>để</a:t>
            </a:r>
            <a:r>
              <a:rPr lang="en-US" dirty="0">
                <a:latin typeface="Barlow" panose="00000500000000000000" pitchFamily="2" charset="0"/>
              </a:rPr>
              <a:t> di </a:t>
            </a:r>
            <a:r>
              <a:rPr lang="en-US" dirty="0" err="1">
                <a:latin typeface="Barlow" panose="00000500000000000000" pitchFamily="2" charset="0"/>
              </a:rPr>
              <a:t>chuyển</a:t>
            </a:r>
            <a:r>
              <a:rPr lang="en-US" dirty="0">
                <a:latin typeface="Barlow" panose="00000500000000000000" pitchFamily="2" charset="0"/>
              </a:rPr>
              <a:t> </a:t>
            </a:r>
            <a:r>
              <a:rPr lang="en-US" dirty="0" err="1">
                <a:latin typeface="Barlow" panose="00000500000000000000" pitchFamily="2" charset="0"/>
              </a:rPr>
              <a:t>và</a:t>
            </a:r>
            <a:r>
              <a:rPr lang="en-US" dirty="0">
                <a:latin typeface="Barlow" panose="00000500000000000000" pitchFamily="2" charset="0"/>
              </a:rPr>
              <a:t> arrow key </a:t>
            </a:r>
            <a:r>
              <a:rPr lang="en-US" dirty="0" err="1">
                <a:latin typeface="Barlow" panose="00000500000000000000" pitchFamily="2" charset="0"/>
              </a:rPr>
              <a:t>để</a:t>
            </a:r>
            <a:r>
              <a:rPr lang="en-US" dirty="0">
                <a:latin typeface="Barlow" panose="00000500000000000000" pitchFamily="2" charset="0"/>
              </a:rPr>
              <a:t> </a:t>
            </a:r>
            <a:r>
              <a:rPr lang="en-US" dirty="0" err="1">
                <a:latin typeface="Barlow" panose="00000500000000000000" pitchFamily="2" charset="0"/>
              </a:rPr>
              <a:t>điều</a:t>
            </a:r>
            <a:r>
              <a:rPr lang="en-US" dirty="0">
                <a:latin typeface="Barlow" panose="00000500000000000000" pitchFamily="2" charset="0"/>
              </a:rPr>
              <a:t> </a:t>
            </a:r>
            <a:r>
              <a:rPr lang="en-US" dirty="0" err="1">
                <a:latin typeface="Barlow" panose="00000500000000000000" pitchFamily="2" charset="0"/>
              </a:rPr>
              <a:t>chỉnh</a:t>
            </a:r>
            <a:r>
              <a:rPr lang="en-US" dirty="0">
                <a:latin typeface="Barlow" panose="00000500000000000000" pitchFamily="2" charset="0"/>
              </a:rPr>
              <a:t> </a:t>
            </a:r>
            <a:r>
              <a:rPr lang="en-US" dirty="0" err="1">
                <a:latin typeface="Barlow" panose="00000500000000000000" pitchFamily="2" charset="0"/>
              </a:rPr>
              <a:t>hướng</a:t>
            </a:r>
            <a:r>
              <a:rPr lang="en-US" dirty="0">
                <a:latin typeface="Barlow" panose="00000500000000000000" pitchFamily="2" charset="0"/>
              </a:rPr>
              <a:t> </a:t>
            </a:r>
            <a:r>
              <a:rPr lang="en-US" dirty="0" err="1">
                <a:latin typeface="Barlow" panose="00000500000000000000" pitchFamily="2" charset="0"/>
              </a:rPr>
              <a:t>cho</a:t>
            </a:r>
            <a:r>
              <a:rPr lang="en-US" dirty="0">
                <a:latin typeface="Barlow" panose="00000500000000000000" pitchFamily="2" charset="0"/>
              </a:rPr>
              <a:t> </a:t>
            </a:r>
            <a:r>
              <a:rPr lang="en-US" dirty="0" err="1">
                <a:latin typeface="Barlow" panose="00000500000000000000" pitchFamily="2" charset="0"/>
              </a:rPr>
              <a:t>chim</a:t>
            </a:r>
            <a:r>
              <a:rPr lang="en-US" dirty="0">
                <a:latin typeface="Barlow" panose="00000500000000000000" pitchFamily="2" charset="0"/>
              </a:rPr>
              <a:t> </a:t>
            </a:r>
            <a:r>
              <a:rPr lang="en-US" dirty="0" err="1">
                <a:latin typeface="Barlow" panose="00000500000000000000" pitchFamily="2" charset="0"/>
              </a:rPr>
              <a:t>hút</a:t>
            </a:r>
            <a:r>
              <a:rPr lang="en-US" dirty="0">
                <a:latin typeface="Barlow" panose="00000500000000000000" pitchFamily="2" charset="0"/>
              </a:rPr>
              <a:t> </a:t>
            </a:r>
            <a:r>
              <a:rPr lang="en-US" dirty="0" err="1">
                <a:latin typeface="Barlow" panose="00000500000000000000" pitchFamily="2" charset="0"/>
              </a:rPr>
              <a:t>mật</a:t>
            </a:r>
            <a:r>
              <a:rPr lang="en-US" dirty="0">
                <a:latin typeface="Barlow" panose="00000500000000000000" pitchFamily="2" charset="0"/>
              </a:rPr>
              <a:t>.</a:t>
            </a:r>
            <a:endParaRPr lang="vi-VN" dirty="0">
              <a:latin typeface="Barlow" panose="00000500000000000000" pitchFamily="2" charset="0"/>
            </a:endParaRPr>
          </a:p>
        </p:txBody>
      </p:sp>
      <p:pic>
        <p:nvPicPr>
          <p:cNvPr id="3" name="Picture 2">
            <a:extLst>
              <a:ext uri="{FF2B5EF4-FFF2-40B4-BE49-F238E27FC236}">
                <a16:creationId xmlns:a16="http://schemas.microsoft.com/office/drawing/2014/main" id="{6C9E4657-321F-B472-D198-ABC2914F8297}"/>
              </a:ext>
            </a:extLst>
          </p:cNvPr>
          <p:cNvPicPr>
            <a:picLocks noChangeAspect="1"/>
          </p:cNvPicPr>
          <p:nvPr/>
        </p:nvPicPr>
        <p:blipFill rotWithShape="1">
          <a:blip r:embed="rId3"/>
          <a:srcRect t="2108"/>
          <a:stretch/>
        </p:blipFill>
        <p:spPr>
          <a:xfrm>
            <a:off x="1615735" y="2237173"/>
            <a:ext cx="5634405" cy="282572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715050" y="178262"/>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Methods and Implementation</a:t>
            </a:r>
            <a:endParaRPr dirty="0"/>
          </a:p>
        </p:txBody>
      </p:sp>
      <p:sp>
        <p:nvSpPr>
          <p:cNvPr id="5" name="Subtitle 4">
            <a:extLst>
              <a:ext uri="{FF2B5EF4-FFF2-40B4-BE49-F238E27FC236}">
                <a16:creationId xmlns:a16="http://schemas.microsoft.com/office/drawing/2014/main" id="{74280FFC-C903-AA07-5142-D12F7F7B336F}"/>
              </a:ext>
            </a:extLst>
          </p:cNvPr>
          <p:cNvSpPr>
            <a:spLocks noGrp="1"/>
          </p:cNvSpPr>
          <p:nvPr>
            <p:ph type="subTitle" idx="2"/>
          </p:nvPr>
        </p:nvSpPr>
        <p:spPr>
          <a:xfrm>
            <a:off x="715050" y="689756"/>
            <a:ext cx="7713900" cy="428100"/>
          </a:xfrm>
        </p:spPr>
        <p:txBody>
          <a:bodyPr/>
          <a:lstStyle/>
          <a:p>
            <a:r>
              <a:rPr lang="en-US" dirty="0"/>
              <a:t>Implementation of Agents (ML-Agents)</a:t>
            </a:r>
          </a:p>
        </p:txBody>
      </p:sp>
      <p:sp>
        <p:nvSpPr>
          <p:cNvPr id="18" name="Google Shape;346;p39">
            <a:extLst>
              <a:ext uri="{FF2B5EF4-FFF2-40B4-BE49-F238E27FC236}">
                <a16:creationId xmlns:a16="http://schemas.microsoft.com/office/drawing/2014/main" id="{0BBDEA8E-9C55-A94D-58E9-BBF97ABB6F37}"/>
              </a:ext>
            </a:extLst>
          </p:cNvPr>
          <p:cNvSpPr txBox="1">
            <a:spLocks noGrp="1"/>
          </p:cNvSpPr>
          <p:nvPr>
            <p:ph type="subTitle" idx="1"/>
          </p:nvPr>
        </p:nvSpPr>
        <p:spPr>
          <a:xfrm>
            <a:off x="800444" y="1073541"/>
            <a:ext cx="8014372" cy="37026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ML-Agents </a:t>
            </a:r>
            <a:r>
              <a:rPr lang="en-US" dirty="0" err="1"/>
              <a:t>là</a:t>
            </a:r>
            <a:r>
              <a:rPr lang="en-US" dirty="0"/>
              <a:t> </a:t>
            </a:r>
            <a:r>
              <a:rPr lang="en-US" dirty="0" err="1"/>
              <a:t>một</a:t>
            </a:r>
            <a:r>
              <a:rPr lang="en-US" dirty="0"/>
              <a:t> </a:t>
            </a:r>
            <a:r>
              <a:rPr lang="en-US" dirty="0" err="1"/>
              <a:t>thư</a:t>
            </a:r>
            <a:r>
              <a:rPr lang="en-US" dirty="0"/>
              <a:t> </a:t>
            </a:r>
            <a:r>
              <a:rPr lang="en-US" dirty="0" err="1"/>
              <a:t>viện</a:t>
            </a:r>
            <a:r>
              <a:rPr lang="en-US" dirty="0"/>
              <a:t> open source do Unity </a:t>
            </a:r>
            <a:r>
              <a:rPr lang="en-US" dirty="0" err="1"/>
              <a:t>phát</a:t>
            </a:r>
            <a:r>
              <a:rPr lang="en-US" dirty="0"/>
              <a:t> </a:t>
            </a:r>
            <a:r>
              <a:rPr lang="en-US" dirty="0" err="1"/>
              <a:t>triển</a:t>
            </a:r>
            <a:r>
              <a:rPr lang="en-US" dirty="0"/>
              <a:t> </a:t>
            </a:r>
            <a:r>
              <a:rPr lang="en-US" dirty="0" err="1"/>
              <a:t>dựa</a:t>
            </a:r>
            <a:r>
              <a:rPr lang="en-US" dirty="0"/>
              <a:t> </a:t>
            </a:r>
            <a:r>
              <a:rPr lang="en-US" dirty="0" err="1"/>
              <a:t>trên</a:t>
            </a:r>
            <a:r>
              <a:rPr lang="en-US" dirty="0"/>
              <a:t> </a:t>
            </a:r>
            <a:r>
              <a:rPr lang="en-US" dirty="0" err="1"/>
              <a:t>Pytorch</a:t>
            </a:r>
            <a:r>
              <a:rPr lang="en-US" dirty="0"/>
              <a:t>, </a:t>
            </a:r>
            <a:r>
              <a:rPr lang="en-US" dirty="0" err="1"/>
              <a:t>cho</a:t>
            </a:r>
            <a:r>
              <a:rPr lang="en-US" dirty="0"/>
              <a:t> </a:t>
            </a:r>
            <a:r>
              <a:rPr lang="en-US" dirty="0" err="1"/>
              <a:t>phép</a:t>
            </a:r>
            <a:r>
              <a:rPr lang="en-US" dirty="0"/>
              <a:t> </a:t>
            </a:r>
            <a:r>
              <a:rPr lang="en-US" dirty="0" err="1"/>
              <a:t>tạo</a:t>
            </a:r>
            <a:r>
              <a:rPr lang="en-US" dirty="0"/>
              <a:t> </a:t>
            </a:r>
            <a:r>
              <a:rPr lang="en-US" dirty="0" err="1"/>
              <a:t>ra</a:t>
            </a:r>
            <a:r>
              <a:rPr lang="en-US" dirty="0"/>
              <a:t> </a:t>
            </a:r>
            <a:r>
              <a:rPr lang="en-US" dirty="0" err="1"/>
              <a:t>môi</a:t>
            </a:r>
            <a:r>
              <a:rPr lang="en-US" dirty="0"/>
              <a:t> </a:t>
            </a:r>
            <a:r>
              <a:rPr lang="en-US" dirty="0" err="1"/>
              <a:t>trường</a:t>
            </a:r>
            <a:r>
              <a:rPr lang="en-US" dirty="0"/>
              <a:t> </a:t>
            </a:r>
            <a:r>
              <a:rPr lang="en-US" dirty="0" err="1"/>
              <a:t>mô</a:t>
            </a:r>
            <a:r>
              <a:rPr lang="en-US" dirty="0"/>
              <a:t> </a:t>
            </a:r>
            <a:r>
              <a:rPr lang="en-US" dirty="0" err="1"/>
              <a:t>phỏng</a:t>
            </a:r>
            <a:r>
              <a:rPr lang="en-US" dirty="0"/>
              <a:t> </a:t>
            </a:r>
            <a:r>
              <a:rPr lang="en-US" dirty="0" err="1"/>
              <a:t>phức</a:t>
            </a:r>
            <a:r>
              <a:rPr lang="en-US" dirty="0"/>
              <a:t> </a:t>
            </a:r>
            <a:r>
              <a:rPr lang="en-US" dirty="0" err="1"/>
              <a:t>tạp</a:t>
            </a:r>
            <a:r>
              <a:rPr lang="en-US" dirty="0"/>
              <a:t> </a:t>
            </a:r>
            <a:r>
              <a:rPr lang="en-US" dirty="0" err="1"/>
              <a:t>và</a:t>
            </a:r>
            <a:r>
              <a:rPr lang="en-US" dirty="0"/>
              <a:t> </a:t>
            </a:r>
            <a:r>
              <a:rPr lang="en-US" dirty="0" err="1"/>
              <a:t>sử</a:t>
            </a:r>
            <a:r>
              <a:rPr lang="en-US" dirty="0"/>
              <a:t> </a:t>
            </a:r>
            <a:r>
              <a:rPr lang="en-US" dirty="0" err="1"/>
              <a:t>dụng</a:t>
            </a:r>
            <a:r>
              <a:rPr lang="en-US" dirty="0"/>
              <a:t> </a:t>
            </a:r>
            <a:r>
              <a:rPr lang="en-US" dirty="0" err="1"/>
              <a:t>các</a:t>
            </a:r>
            <a:r>
              <a:rPr lang="en-US" dirty="0"/>
              <a:t> </a:t>
            </a:r>
            <a:r>
              <a:rPr lang="en-US" dirty="0" err="1"/>
              <a:t>thuật</a:t>
            </a:r>
            <a:r>
              <a:rPr lang="en-US" dirty="0"/>
              <a:t> </a:t>
            </a:r>
            <a:r>
              <a:rPr lang="en-US" dirty="0" err="1"/>
              <a:t>toán</a:t>
            </a:r>
            <a:r>
              <a:rPr lang="en-US" dirty="0"/>
              <a:t> Machine Learning </a:t>
            </a:r>
            <a:r>
              <a:rPr lang="en-US" dirty="0" err="1"/>
              <a:t>để</a:t>
            </a:r>
            <a:r>
              <a:rPr lang="en-US" dirty="0"/>
              <a:t> </a:t>
            </a:r>
            <a:r>
              <a:rPr lang="en-US" dirty="0" err="1"/>
              <a:t>đào</a:t>
            </a:r>
            <a:r>
              <a:rPr lang="en-US" dirty="0"/>
              <a:t> </a:t>
            </a:r>
            <a:r>
              <a:rPr lang="en-US" dirty="0" err="1"/>
              <a:t>tạo</a:t>
            </a:r>
            <a:r>
              <a:rPr lang="en-US" dirty="0"/>
              <a:t> agents.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Trong </a:t>
            </a:r>
            <a:r>
              <a:rPr lang="en-US" dirty="0" err="1"/>
              <a:t>đó</a:t>
            </a:r>
            <a:r>
              <a:rPr lang="en-US" dirty="0"/>
              <a:t>, ML-Agents </a:t>
            </a:r>
            <a:r>
              <a:rPr lang="en-US" dirty="0" err="1"/>
              <a:t>hỗ</a:t>
            </a:r>
            <a:r>
              <a:rPr lang="en-US" dirty="0"/>
              <a:t> </a:t>
            </a:r>
            <a:r>
              <a:rPr lang="en-US" dirty="0" err="1"/>
              <a:t>trợ</a:t>
            </a:r>
            <a:r>
              <a:rPr lang="en-US" dirty="0"/>
              <a:t> 3 </a:t>
            </a:r>
            <a:r>
              <a:rPr lang="en-US" dirty="0" err="1"/>
              <a:t>thuật</a:t>
            </a:r>
            <a:r>
              <a:rPr lang="en-US" dirty="0"/>
              <a:t> </a:t>
            </a:r>
            <a:r>
              <a:rPr lang="en-US" dirty="0" err="1"/>
              <a:t>toán</a:t>
            </a:r>
            <a:r>
              <a:rPr lang="en-US" dirty="0"/>
              <a:t> </a:t>
            </a:r>
            <a:r>
              <a:rPr lang="en-US" dirty="0" err="1"/>
              <a:t>học</a:t>
            </a:r>
            <a:r>
              <a:rPr lang="en-US" dirty="0"/>
              <a:t> </a:t>
            </a:r>
            <a:r>
              <a:rPr lang="en-US" dirty="0" err="1"/>
              <a:t>tăng</a:t>
            </a:r>
            <a:r>
              <a:rPr lang="en-US" dirty="0"/>
              <a:t> </a:t>
            </a:r>
            <a:r>
              <a:rPr lang="en-US" dirty="0" err="1"/>
              <a:t>cường</a:t>
            </a:r>
            <a:r>
              <a:rPr lang="en-US" dirty="0"/>
              <a:t>:</a:t>
            </a:r>
          </a:p>
          <a:p>
            <a:pPr marL="285750" lvl="0" indent="-285750" algn="l" rtl="0">
              <a:spcBef>
                <a:spcPts val="0"/>
              </a:spcBef>
              <a:spcAft>
                <a:spcPts val="0"/>
              </a:spcAft>
              <a:buFont typeface="Arial" panose="020B0604020202020204" pitchFamily="34" charset="0"/>
              <a:buChar char="•"/>
            </a:pPr>
            <a:r>
              <a:rPr lang="en-US" dirty="0"/>
              <a:t>Proximal policy optimization (PPO)</a:t>
            </a:r>
            <a:r>
              <a:rPr lang="vi-VN" dirty="0"/>
              <a:t> : PPO-clip và PPO-penalty</a:t>
            </a:r>
            <a:r>
              <a:rPr lang="en-US" dirty="0"/>
              <a:t>.</a:t>
            </a:r>
          </a:p>
          <a:p>
            <a:pPr marL="285750" lvl="0" indent="-285750" algn="l" rtl="0">
              <a:spcBef>
                <a:spcPts val="0"/>
              </a:spcBef>
              <a:spcAft>
                <a:spcPts val="0"/>
              </a:spcAft>
              <a:buFont typeface="Arial" panose="020B0604020202020204" pitchFamily="34" charset="0"/>
              <a:buChar char="•"/>
            </a:pPr>
            <a:r>
              <a:rPr lang="en-US" dirty="0"/>
              <a:t>Soft actor-critic (SAC).</a:t>
            </a:r>
          </a:p>
          <a:p>
            <a:pPr marL="285750" lvl="0" indent="-285750" algn="l" rtl="0">
              <a:spcBef>
                <a:spcPts val="0"/>
              </a:spcBef>
              <a:spcAft>
                <a:spcPts val="0"/>
              </a:spcAft>
              <a:buFont typeface="Arial" panose="020B0604020202020204" pitchFamily="34" charset="0"/>
              <a:buChar char="•"/>
            </a:pPr>
            <a:r>
              <a:rPr lang="en-US" dirty="0"/>
              <a:t>Multiagent posthumous credit assignment (MA-POCA).</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7351276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715050" y="178262"/>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Methods and Implementation</a:t>
            </a:r>
            <a:endParaRPr dirty="0"/>
          </a:p>
        </p:txBody>
      </p:sp>
      <p:sp>
        <p:nvSpPr>
          <p:cNvPr id="5" name="Subtitle 4">
            <a:extLst>
              <a:ext uri="{FF2B5EF4-FFF2-40B4-BE49-F238E27FC236}">
                <a16:creationId xmlns:a16="http://schemas.microsoft.com/office/drawing/2014/main" id="{74280FFC-C903-AA07-5142-D12F7F7B336F}"/>
              </a:ext>
            </a:extLst>
          </p:cNvPr>
          <p:cNvSpPr>
            <a:spLocks noGrp="1"/>
          </p:cNvSpPr>
          <p:nvPr>
            <p:ph type="subTitle" idx="2"/>
          </p:nvPr>
        </p:nvSpPr>
        <p:spPr>
          <a:xfrm>
            <a:off x="715050" y="689756"/>
            <a:ext cx="7713900" cy="428100"/>
          </a:xfrm>
        </p:spPr>
        <p:txBody>
          <a:bodyPr/>
          <a:lstStyle/>
          <a:p>
            <a:pPr marL="0" lvl="0" indent="0" algn="l" rtl="0">
              <a:spcBef>
                <a:spcPts val="0"/>
              </a:spcBef>
              <a:spcAft>
                <a:spcPts val="0"/>
              </a:spcAft>
              <a:buNone/>
            </a:pPr>
            <a:r>
              <a:rPr lang="en-US" dirty="0"/>
              <a:t>Proximal Policy Optimization</a:t>
            </a:r>
            <a:endParaRPr lang="vi-VN" dirty="0">
              <a:latin typeface="Barlow" panose="00000500000000000000" pitchFamily="2" charset="0"/>
            </a:endParaRPr>
          </a:p>
        </p:txBody>
      </p:sp>
      <p:sp>
        <p:nvSpPr>
          <p:cNvPr id="18" name="Google Shape;346;p39">
            <a:extLst>
              <a:ext uri="{FF2B5EF4-FFF2-40B4-BE49-F238E27FC236}">
                <a16:creationId xmlns:a16="http://schemas.microsoft.com/office/drawing/2014/main" id="{0BBDEA8E-9C55-A94D-58E9-BBF97ABB6F37}"/>
              </a:ext>
            </a:extLst>
          </p:cNvPr>
          <p:cNvSpPr txBox="1">
            <a:spLocks noGrp="1"/>
          </p:cNvSpPr>
          <p:nvPr>
            <p:ph type="subTitle" idx="1"/>
          </p:nvPr>
        </p:nvSpPr>
        <p:spPr>
          <a:xfrm>
            <a:off x="800444" y="1073541"/>
            <a:ext cx="8014372" cy="20513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latin typeface="Barlow" panose="00000500000000000000" pitchFamily="2" charset="0"/>
              </a:rPr>
              <a:t>Là</a:t>
            </a:r>
            <a:r>
              <a:rPr lang="en-US" dirty="0">
                <a:latin typeface="Barlow" panose="00000500000000000000" pitchFamily="2" charset="0"/>
              </a:rPr>
              <a:t> </a:t>
            </a:r>
            <a:r>
              <a:rPr lang="en-US" dirty="0" err="1">
                <a:latin typeface="Barlow" panose="00000500000000000000" pitchFamily="2" charset="0"/>
              </a:rPr>
              <a:t>một</a:t>
            </a:r>
            <a:r>
              <a:rPr lang="en-US" dirty="0">
                <a:latin typeface="Barlow" panose="00000500000000000000" pitchFamily="2" charset="0"/>
              </a:rPr>
              <a:t> </a:t>
            </a:r>
            <a:r>
              <a:rPr lang="en-US" dirty="0" err="1">
                <a:latin typeface="Barlow" panose="00000500000000000000" pitchFamily="2" charset="0"/>
              </a:rPr>
              <a:t>trong</a:t>
            </a:r>
            <a:r>
              <a:rPr lang="en-US" dirty="0">
                <a:latin typeface="Barlow" panose="00000500000000000000" pitchFamily="2" charset="0"/>
              </a:rPr>
              <a:t> </a:t>
            </a:r>
            <a:r>
              <a:rPr lang="en-US" dirty="0" err="1">
                <a:latin typeface="Barlow" panose="00000500000000000000" pitchFamily="2" charset="0"/>
              </a:rPr>
              <a:t>những</a:t>
            </a:r>
            <a:r>
              <a:rPr lang="en-US" dirty="0">
                <a:latin typeface="Barlow" panose="00000500000000000000" pitchFamily="2" charset="0"/>
              </a:rPr>
              <a:t> </a:t>
            </a:r>
            <a:r>
              <a:rPr lang="en-US" dirty="0" err="1">
                <a:latin typeface="Barlow" panose="00000500000000000000" pitchFamily="2" charset="0"/>
              </a:rPr>
              <a:t>thuật</a:t>
            </a:r>
            <a:r>
              <a:rPr lang="en-US" dirty="0">
                <a:latin typeface="Barlow" panose="00000500000000000000" pitchFamily="2" charset="0"/>
              </a:rPr>
              <a:t> </a:t>
            </a:r>
            <a:r>
              <a:rPr lang="en-US" dirty="0" err="1">
                <a:latin typeface="Barlow" panose="00000500000000000000" pitchFamily="2" charset="0"/>
              </a:rPr>
              <a:t>toán</a:t>
            </a:r>
            <a:r>
              <a:rPr lang="en-US" dirty="0">
                <a:latin typeface="Barlow" panose="00000500000000000000" pitchFamily="2" charset="0"/>
              </a:rPr>
              <a:t> </a:t>
            </a:r>
            <a:r>
              <a:rPr lang="en-US" dirty="0" err="1">
                <a:latin typeface="Barlow" panose="00000500000000000000" pitchFamily="2" charset="0"/>
              </a:rPr>
              <a:t>phổ</a:t>
            </a:r>
            <a:r>
              <a:rPr lang="en-US" dirty="0">
                <a:latin typeface="Barlow" panose="00000500000000000000" pitchFamily="2" charset="0"/>
              </a:rPr>
              <a:t> </a:t>
            </a:r>
            <a:r>
              <a:rPr lang="en-US" dirty="0" err="1">
                <a:latin typeface="Barlow" panose="00000500000000000000" pitchFamily="2" charset="0"/>
              </a:rPr>
              <a:t>biến</a:t>
            </a:r>
            <a:r>
              <a:rPr lang="en-US" dirty="0">
                <a:latin typeface="Barlow" panose="00000500000000000000" pitchFamily="2" charset="0"/>
              </a:rPr>
              <a:t> </a:t>
            </a:r>
            <a:r>
              <a:rPr lang="en-US" dirty="0" err="1">
                <a:latin typeface="Barlow" panose="00000500000000000000" pitchFamily="2" charset="0"/>
              </a:rPr>
              <a:t>nhất</a:t>
            </a:r>
            <a:r>
              <a:rPr lang="en-US" dirty="0">
                <a:latin typeface="Barlow" panose="00000500000000000000" pitchFamily="2" charset="0"/>
              </a:rPr>
              <a:t> </a:t>
            </a:r>
            <a:r>
              <a:rPr lang="en-US" dirty="0" err="1">
                <a:latin typeface="Barlow" panose="00000500000000000000" pitchFamily="2" charset="0"/>
              </a:rPr>
              <a:t>hiện</a:t>
            </a:r>
            <a:r>
              <a:rPr lang="en-US" dirty="0">
                <a:latin typeface="Barlow" panose="00000500000000000000" pitchFamily="2" charset="0"/>
              </a:rPr>
              <a:t> nay </a:t>
            </a:r>
            <a:r>
              <a:rPr lang="en-US" dirty="0" err="1">
                <a:latin typeface="Barlow" panose="00000500000000000000" pitchFamily="2" charset="0"/>
              </a:rPr>
              <a:t>trong</a:t>
            </a:r>
            <a:r>
              <a:rPr lang="en-US" dirty="0">
                <a:latin typeface="Barlow" panose="00000500000000000000" pitchFamily="2" charset="0"/>
              </a:rPr>
              <a:t> </a:t>
            </a:r>
            <a:r>
              <a:rPr lang="en-US" dirty="0" err="1">
                <a:latin typeface="Barlow" panose="00000500000000000000" pitchFamily="2" charset="0"/>
              </a:rPr>
              <a:t>lĩnh</a:t>
            </a:r>
            <a:r>
              <a:rPr lang="en-US" dirty="0">
                <a:latin typeface="Barlow" panose="00000500000000000000" pitchFamily="2" charset="0"/>
              </a:rPr>
              <a:t> </a:t>
            </a:r>
            <a:r>
              <a:rPr lang="en-US" dirty="0" err="1">
                <a:latin typeface="Barlow" panose="00000500000000000000" pitchFamily="2" charset="0"/>
              </a:rPr>
              <a:t>vực</a:t>
            </a:r>
            <a:r>
              <a:rPr lang="en-US" dirty="0">
                <a:latin typeface="Barlow" panose="00000500000000000000" pitchFamily="2" charset="0"/>
              </a:rPr>
              <a:t> </a:t>
            </a:r>
            <a:r>
              <a:rPr lang="en-US" dirty="0" err="1">
                <a:latin typeface="Barlow" panose="00000500000000000000" pitchFamily="2" charset="0"/>
              </a:rPr>
              <a:t>học</a:t>
            </a:r>
            <a:r>
              <a:rPr lang="en-US" dirty="0">
                <a:latin typeface="Barlow" panose="00000500000000000000" pitchFamily="2" charset="0"/>
              </a:rPr>
              <a:t> </a:t>
            </a:r>
            <a:r>
              <a:rPr lang="en-US" dirty="0" err="1">
                <a:latin typeface="Barlow" panose="00000500000000000000" pitchFamily="2" charset="0"/>
              </a:rPr>
              <a:t>tăng</a:t>
            </a:r>
            <a:r>
              <a:rPr lang="en-US" dirty="0">
                <a:latin typeface="Barlow" panose="00000500000000000000" pitchFamily="2" charset="0"/>
              </a:rPr>
              <a:t> </a:t>
            </a:r>
            <a:r>
              <a:rPr lang="en-US" dirty="0" err="1">
                <a:latin typeface="Barlow" panose="00000500000000000000" pitchFamily="2" charset="0"/>
              </a:rPr>
              <a:t>cường</a:t>
            </a:r>
            <a:r>
              <a:rPr lang="en-US" dirty="0">
                <a:latin typeface="Barlow" panose="00000500000000000000" pitchFamily="2" charset="0"/>
              </a:rPr>
              <a:t>, </a:t>
            </a:r>
            <a:r>
              <a:rPr lang="en-US" dirty="0" err="1">
                <a:latin typeface="Barlow" panose="00000500000000000000" pitchFamily="2" charset="0"/>
              </a:rPr>
              <a:t>nhờ</a:t>
            </a:r>
            <a:r>
              <a:rPr lang="en-US" dirty="0">
                <a:latin typeface="Barlow" panose="00000500000000000000" pitchFamily="2" charset="0"/>
              </a:rPr>
              <a:t> </a:t>
            </a:r>
            <a:r>
              <a:rPr lang="en-US" dirty="0" err="1">
                <a:latin typeface="Barlow" panose="00000500000000000000" pitchFamily="2" charset="0"/>
              </a:rPr>
              <a:t>vào</a:t>
            </a:r>
            <a:r>
              <a:rPr lang="en-US" dirty="0">
                <a:latin typeface="Barlow" panose="00000500000000000000" pitchFamily="2" charset="0"/>
              </a:rPr>
              <a:t> </a:t>
            </a:r>
            <a:r>
              <a:rPr lang="en-US" dirty="0" err="1">
                <a:latin typeface="Barlow" panose="00000500000000000000" pitchFamily="2" charset="0"/>
              </a:rPr>
              <a:t>sự</a:t>
            </a:r>
            <a:r>
              <a:rPr lang="en-US" dirty="0">
                <a:latin typeface="Barlow" panose="00000500000000000000" pitchFamily="2" charset="0"/>
              </a:rPr>
              <a:t> </a:t>
            </a:r>
            <a:r>
              <a:rPr lang="en-US" dirty="0" err="1">
                <a:latin typeface="Barlow" panose="00000500000000000000" pitchFamily="2" charset="0"/>
              </a:rPr>
              <a:t>cân</a:t>
            </a:r>
            <a:r>
              <a:rPr lang="en-US" dirty="0">
                <a:latin typeface="Barlow" panose="00000500000000000000" pitchFamily="2" charset="0"/>
              </a:rPr>
              <a:t> </a:t>
            </a:r>
            <a:r>
              <a:rPr lang="en-US" dirty="0" err="1">
                <a:latin typeface="Barlow" panose="00000500000000000000" pitchFamily="2" charset="0"/>
              </a:rPr>
              <a:t>bằng</a:t>
            </a:r>
            <a:r>
              <a:rPr lang="en-US" dirty="0">
                <a:latin typeface="Barlow" panose="00000500000000000000" pitchFamily="2" charset="0"/>
              </a:rPr>
              <a:t> </a:t>
            </a:r>
            <a:r>
              <a:rPr lang="en-US" dirty="0" err="1">
                <a:latin typeface="Barlow" panose="00000500000000000000" pitchFamily="2" charset="0"/>
              </a:rPr>
              <a:t>tốt</a:t>
            </a:r>
            <a:r>
              <a:rPr lang="en-US" dirty="0">
                <a:latin typeface="Barlow" panose="00000500000000000000" pitchFamily="2" charset="0"/>
              </a:rPr>
              <a:t> </a:t>
            </a:r>
            <a:r>
              <a:rPr lang="en-US" dirty="0" err="1">
                <a:latin typeface="Barlow" panose="00000500000000000000" pitchFamily="2" charset="0"/>
              </a:rPr>
              <a:t>giữa</a:t>
            </a:r>
            <a:r>
              <a:rPr lang="en-US" dirty="0">
                <a:latin typeface="Barlow" panose="00000500000000000000" pitchFamily="2" charset="0"/>
              </a:rPr>
              <a:t> </a:t>
            </a:r>
            <a:r>
              <a:rPr lang="en-US" dirty="0" err="1">
                <a:latin typeface="Barlow" panose="00000500000000000000" pitchFamily="2" charset="0"/>
              </a:rPr>
              <a:t>hiệu</a:t>
            </a:r>
            <a:r>
              <a:rPr lang="en-US" dirty="0">
                <a:latin typeface="Barlow" panose="00000500000000000000" pitchFamily="2" charset="0"/>
              </a:rPr>
              <a:t> </a:t>
            </a:r>
            <a:r>
              <a:rPr lang="en-US" dirty="0" err="1">
                <a:latin typeface="Barlow" panose="00000500000000000000" pitchFamily="2" charset="0"/>
              </a:rPr>
              <a:t>quả</a:t>
            </a:r>
            <a:r>
              <a:rPr lang="en-US" dirty="0">
                <a:latin typeface="Barlow" panose="00000500000000000000" pitchFamily="2" charset="0"/>
              </a:rPr>
              <a:t> </a:t>
            </a:r>
            <a:r>
              <a:rPr lang="en-US" dirty="0" err="1">
                <a:latin typeface="Barlow" panose="00000500000000000000" pitchFamily="2" charset="0"/>
              </a:rPr>
              <a:t>và</a:t>
            </a:r>
            <a:r>
              <a:rPr lang="en-US" dirty="0">
                <a:latin typeface="Barlow" panose="00000500000000000000" pitchFamily="2" charset="0"/>
              </a:rPr>
              <a:t> </a:t>
            </a:r>
            <a:r>
              <a:rPr lang="en-US" dirty="0" err="1">
                <a:latin typeface="Barlow" panose="00000500000000000000" pitchFamily="2" charset="0"/>
              </a:rPr>
              <a:t>độ</a:t>
            </a:r>
            <a:r>
              <a:rPr lang="en-US" dirty="0">
                <a:latin typeface="Barlow" panose="00000500000000000000" pitchFamily="2" charset="0"/>
              </a:rPr>
              <a:t> </a:t>
            </a:r>
            <a:r>
              <a:rPr lang="en-US" dirty="0" err="1">
                <a:latin typeface="Barlow" panose="00000500000000000000" pitchFamily="2" charset="0"/>
              </a:rPr>
              <a:t>ổn</a:t>
            </a:r>
            <a:r>
              <a:rPr lang="en-US" dirty="0">
                <a:latin typeface="Barlow" panose="00000500000000000000" pitchFamily="2" charset="0"/>
              </a:rPr>
              <a:t> </a:t>
            </a:r>
            <a:r>
              <a:rPr lang="en-US" dirty="0" err="1">
                <a:latin typeface="Barlow" panose="00000500000000000000" pitchFamily="2" charset="0"/>
              </a:rPr>
              <a:t>định</a:t>
            </a:r>
            <a:r>
              <a:rPr lang="en-US" dirty="0">
                <a:latin typeface="Barlow" panose="00000500000000000000" pitchFamily="2" charset="0"/>
              </a:rPr>
              <a:t> </a:t>
            </a:r>
            <a:r>
              <a:rPr lang="en-US" dirty="0" err="1">
                <a:latin typeface="Barlow" panose="00000500000000000000" pitchFamily="2" charset="0"/>
              </a:rPr>
              <a:t>trong</a:t>
            </a:r>
            <a:r>
              <a:rPr lang="en-US" dirty="0">
                <a:latin typeface="Barlow" panose="00000500000000000000" pitchFamily="2" charset="0"/>
              </a:rPr>
              <a:t> </a:t>
            </a:r>
            <a:r>
              <a:rPr lang="en-US" dirty="0" err="1">
                <a:latin typeface="Barlow" panose="00000500000000000000" pitchFamily="2" charset="0"/>
              </a:rPr>
              <a:t>quá</a:t>
            </a:r>
            <a:r>
              <a:rPr lang="en-US" dirty="0">
                <a:latin typeface="Barlow" panose="00000500000000000000" pitchFamily="2" charset="0"/>
              </a:rPr>
              <a:t> </a:t>
            </a:r>
            <a:r>
              <a:rPr lang="en-US" dirty="0" err="1">
                <a:latin typeface="Barlow" panose="00000500000000000000" pitchFamily="2" charset="0"/>
              </a:rPr>
              <a:t>trình</a:t>
            </a:r>
            <a:r>
              <a:rPr lang="en-US" dirty="0">
                <a:latin typeface="Barlow" panose="00000500000000000000" pitchFamily="2" charset="0"/>
              </a:rPr>
              <a:t> </a:t>
            </a:r>
            <a:r>
              <a:rPr lang="en-US" dirty="0" err="1">
                <a:latin typeface="Barlow" panose="00000500000000000000" pitchFamily="2" charset="0"/>
              </a:rPr>
              <a:t>huấn</a:t>
            </a:r>
            <a:r>
              <a:rPr lang="en-US" dirty="0">
                <a:latin typeface="Barlow" panose="00000500000000000000" pitchFamily="2" charset="0"/>
              </a:rPr>
              <a:t> </a:t>
            </a:r>
            <a:r>
              <a:rPr lang="en-US" dirty="0" err="1">
                <a:latin typeface="Barlow" panose="00000500000000000000" pitchFamily="2" charset="0"/>
              </a:rPr>
              <a:t>luyện</a:t>
            </a:r>
            <a:r>
              <a:rPr lang="en-US" dirty="0">
                <a:latin typeface="Barlow" panose="00000500000000000000" pitchFamily="2" charset="0"/>
              </a:rPr>
              <a:t>.</a:t>
            </a:r>
          </a:p>
          <a:p>
            <a:pPr marL="0" lvl="0" indent="0" algn="l" rtl="0">
              <a:spcBef>
                <a:spcPts val="0"/>
              </a:spcBef>
              <a:spcAft>
                <a:spcPts val="0"/>
              </a:spcAft>
              <a:buNone/>
            </a:pPr>
            <a:endParaRPr lang="en-US" dirty="0">
              <a:latin typeface="Barlow" panose="00000500000000000000" pitchFamily="2" charset="0"/>
            </a:endParaRPr>
          </a:p>
          <a:p>
            <a:pPr marL="0" lvl="0" indent="0" algn="l" rtl="0">
              <a:spcBef>
                <a:spcPts val="0"/>
              </a:spcBef>
              <a:spcAft>
                <a:spcPts val="0"/>
              </a:spcAft>
              <a:buNone/>
            </a:pPr>
            <a:r>
              <a:rPr lang="en-US" dirty="0" err="1">
                <a:latin typeface="Barlow" panose="00000500000000000000" pitchFamily="2" charset="0"/>
              </a:rPr>
              <a:t>Các</a:t>
            </a:r>
            <a:r>
              <a:rPr lang="en-US" dirty="0">
                <a:latin typeface="Barlow" panose="00000500000000000000" pitchFamily="2" charset="0"/>
              </a:rPr>
              <a:t> </a:t>
            </a:r>
            <a:r>
              <a:rPr lang="en-US" dirty="0" err="1">
                <a:latin typeface="Barlow" panose="00000500000000000000" pitchFamily="2" charset="0"/>
              </a:rPr>
              <a:t>bước</a:t>
            </a:r>
            <a:r>
              <a:rPr lang="en-US" dirty="0">
                <a:latin typeface="Barlow" panose="00000500000000000000" pitchFamily="2" charset="0"/>
              </a:rPr>
              <a:t> </a:t>
            </a:r>
            <a:r>
              <a:rPr lang="en-US" dirty="0" err="1">
                <a:latin typeface="Barlow" panose="00000500000000000000" pitchFamily="2" charset="0"/>
              </a:rPr>
              <a:t>thực</a:t>
            </a:r>
            <a:r>
              <a:rPr lang="en-US" dirty="0">
                <a:latin typeface="Barlow" panose="00000500000000000000" pitchFamily="2" charset="0"/>
              </a:rPr>
              <a:t> </a:t>
            </a:r>
            <a:r>
              <a:rPr lang="en-US" dirty="0" err="1">
                <a:latin typeface="Barlow" panose="00000500000000000000" pitchFamily="2" charset="0"/>
              </a:rPr>
              <a:t>hiện</a:t>
            </a:r>
            <a:r>
              <a:rPr lang="en-US" dirty="0">
                <a:latin typeface="Barlow" panose="00000500000000000000" pitchFamily="2" charset="0"/>
              </a:rPr>
              <a:t> </a:t>
            </a:r>
            <a:r>
              <a:rPr lang="en-US" dirty="0" err="1">
                <a:latin typeface="Barlow" panose="00000500000000000000" pitchFamily="2" charset="0"/>
              </a:rPr>
              <a:t>của</a:t>
            </a:r>
            <a:r>
              <a:rPr lang="en-US" dirty="0">
                <a:latin typeface="Barlow" panose="00000500000000000000" pitchFamily="2" charset="0"/>
              </a:rPr>
              <a:t> PPO:</a:t>
            </a:r>
          </a:p>
          <a:p>
            <a:pPr marL="342900" lvl="0" indent="-342900" algn="l" rtl="0">
              <a:spcBef>
                <a:spcPts val="0"/>
              </a:spcBef>
              <a:spcAft>
                <a:spcPts val="0"/>
              </a:spcAft>
              <a:buFont typeface="+mj-lt"/>
              <a:buAutoNum type="arabicPeriod"/>
            </a:pPr>
            <a:r>
              <a:rPr lang="vi-VN" dirty="0">
                <a:latin typeface="Barlow" panose="00000500000000000000" pitchFamily="2" charset="0"/>
              </a:rPr>
              <a:t>Thu thập dữ liệu.</a:t>
            </a:r>
          </a:p>
          <a:p>
            <a:pPr marL="342900" lvl="0" indent="-342900" algn="l" rtl="0">
              <a:spcBef>
                <a:spcPts val="0"/>
              </a:spcBef>
              <a:spcAft>
                <a:spcPts val="0"/>
              </a:spcAft>
              <a:buFont typeface="+mj-lt"/>
              <a:buAutoNum type="arabicPeriod"/>
            </a:pPr>
            <a:r>
              <a:rPr lang="vi-VN" dirty="0">
                <a:latin typeface="Barlow" panose="00000500000000000000" pitchFamily="2" charset="0"/>
              </a:rPr>
              <a:t>Tính toán các giá trị ước lượng</a:t>
            </a:r>
          </a:p>
          <a:p>
            <a:pPr marL="342900" lvl="0" indent="-342900" algn="l" rtl="0">
              <a:spcBef>
                <a:spcPts val="0"/>
              </a:spcBef>
              <a:spcAft>
                <a:spcPts val="0"/>
              </a:spcAft>
              <a:buFont typeface="+mj-lt"/>
              <a:buAutoNum type="arabicPeriod"/>
            </a:pPr>
            <a:r>
              <a:rPr lang="vi-VN" dirty="0">
                <a:latin typeface="Barlow" panose="00000500000000000000" pitchFamily="2" charset="0"/>
              </a:rPr>
              <a:t>Cập nhật policy</a:t>
            </a:r>
          </a:p>
          <a:p>
            <a:pPr marL="342900" lvl="0" indent="-342900" algn="l" rtl="0">
              <a:spcBef>
                <a:spcPts val="0"/>
              </a:spcBef>
              <a:spcAft>
                <a:spcPts val="0"/>
              </a:spcAft>
              <a:buFont typeface="+mj-lt"/>
              <a:buAutoNum type="arabicPeriod"/>
            </a:pPr>
            <a:r>
              <a:rPr lang="vi-VN" dirty="0">
                <a:latin typeface="Barlow" panose="00000500000000000000" pitchFamily="2" charset="0"/>
              </a:rPr>
              <a:t>Lặp lại quá trình</a:t>
            </a:r>
          </a:p>
        </p:txBody>
      </p:sp>
    </p:spTree>
    <p:extLst>
      <p:ext uri="{BB962C8B-B14F-4D97-AF65-F5344CB8AC3E}">
        <p14:creationId xmlns:p14="http://schemas.microsoft.com/office/powerpoint/2010/main" val="411656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715050" y="178262"/>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Methods and Implementation</a:t>
            </a:r>
            <a:endParaRPr dirty="0"/>
          </a:p>
        </p:txBody>
      </p:sp>
      <p:sp>
        <p:nvSpPr>
          <p:cNvPr id="5" name="Subtitle 4">
            <a:extLst>
              <a:ext uri="{FF2B5EF4-FFF2-40B4-BE49-F238E27FC236}">
                <a16:creationId xmlns:a16="http://schemas.microsoft.com/office/drawing/2014/main" id="{74280FFC-C903-AA07-5142-D12F7F7B336F}"/>
              </a:ext>
            </a:extLst>
          </p:cNvPr>
          <p:cNvSpPr>
            <a:spLocks noGrp="1"/>
          </p:cNvSpPr>
          <p:nvPr>
            <p:ph type="subTitle" idx="2"/>
          </p:nvPr>
        </p:nvSpPr>
        <p:spPr>
          <a:xfrm>
            <a:off x="715050" y="689756"/>
            <a:ext cx="7713900" cy="428100"/>
          </a:xfrm>
        </p:spPr>
        <p:txBody>
          <a:bodyPr/>
          <a:lstStyle/>
          <a:p>
            <a:r>
              <a:rPr lang="en-US" dirty="0"/>
              <a:t>Observations </a:t>
            </a:r>
            <a:r>
              <a:rPr lang="en-US" dirty="0" err="1"/>
              <a:t>và</a:t>
            </a:r>
            <a:r>
              <a:rPr lang="en-US" dirty="0"/>
              <a:t> Rewards</a:t>
            </a:r>
          </a:p>
        </p:txBody>
      </p:sp>
      <p:sp>
        <p:nvSpPr>
          <p:cNvPr id="18" name="Google Shape;346;p39">
            <a:extLst>
              <a:ext uri="{FF2B5EF4-FFF2-40B4-BE49-F238E27FC236}">
                <a16:creationId xmlns:a16="http://schemas.microsoft.com/office/drawing/2014/main" id="{0BBDEA8E-9C55-A94D-58E9-BBF97ABB6F37}"/>
              </a:ext>
            </a:extLst>
          </p:cNvPr>
          <p:cNvSpPr txBox="1">
            <a:spLocks noGrp="1"/>
          </p:cNvSpPr>
          <p:nvPr>
            <p:ph type="subTitle" idx="1"/>
          </p:nvPr>
        </p:nvSpPr>
        <p:spPr>
          <a:xfrm>
            <a:off x="800444" y="1073541"/>
            <a:ext cx="5990973" cy="329427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latin typeface="Barlow" panose="00000500000000000000" pitchFamily="2" charset="0"/>
              </a:rPr>
              <a:t>Observations: Để agent có thể học thì cần cung cấp một số thông tin: vị trí và hướng nhìn của agent, khoảng cách đến bông hoa gần nhất, kiểm tra nếu ngòi hút ở trước bông hoa và hướng về phía bông hoa.</a:t>
            </a:r>
          </a:p>
          <a:p>
            <a:pPr marL="0" lvl="0" indent="0" algn="l" rtl="0">
              <a:spcBef>
                <a:spcPts val="0"/>
              </a:spcBef>
              <a:spcAft>
                <a:spcPts val="0"/>
              </a:spcAft>
              <a:buNone/>
            </a:pPr>
            <a:endParaRPr lang="en-US" dirty="0">
              <a:latin typeface="Barlow" panose="00000500000000000000" pitchFamily="2" charset="0"/>
            </a:endParaRPr>
          </a:p>
          <a:p>
            <a:pPr marL="0" lvl="0" indent="0" algn="l" rtl="0">
              <a:spcBef>
                <a:spcPts val="0"/>
              </a:spcBef>
              <a:spcAft>
                <a:spcPts val="0"/>
              </a:spcAft>
              <a:buNone/>
            </a:pPr>
            <a:endParaRPr lang="vi-VN" dirty="0">
              <a:latin typeface="Barlow" panose="00000500000000000000" pitchFamily="2" charset="0"/>
            </a:endParaRPr>
          </a:p>
          <a:p>
            <a:pPr marL="0" lvl="0" indent="0" algn="l" rtl="0">
              <a:spcBef>
                <a:spcPts val="0"/>
              </a:spcBef>
              <a:spcAft>
                <a:spcPts val="0"/>
              </a:spcAft>
              <a:buNone/>
            </a:pPr>
            <a:r>
              <a:rPr lang="vi-VN" dirty="0">
                <a:latin typeface="Barlow" panose="00000500000000000000" pitchFamily="2" charset="0"/>
              </a:rPr>
              <a:t>Rewards: reward khoảng 0.01-0.03 nếu phần mỏ của agent tương tác với mật hoa, 0.01 là điểm gốc nếu tương tác với mật hoa và khoảng 0.02 là điểm bonus nếu hướng nhìn của agent quay về phía bông hoa. Agent sẽ bị trừ 0.5 nếu agent di chuyển ra khỏi vùng ranh giới</a:t>
            </a:r>
          </a:p>
        </p:txBody>
      </p:sp>
    </p:spTree>
    <p:extLst>
      <p:ext uri="{BB962C8B-B14F-4D97-AF65-F5344CB8AC3E}">
        <p14:creationId xmlns:p14="http://schemas.microsoft.com/office/powerpoint/2010/main" val="42295768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715050" y="178262"/>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Methods and Implementation</a:t>
            </a:r>
            <a:endParaRPr dirty="0"/>
          </a:p>
        </p:txBody>
      </p:sp>
      <p:sp>
        <p:nvSpPr>
          <p:cNvPr id="5" name="Subtitle 4">
            <a:extLst>
              <a:ext uri="{FF2B5EF4-FFF2-40B4-BE49-F238E27FC236}">
                <a16:creationId xmlns:a16="http://schemas.microsoft.com/office/drawing/2014/main" id="{74280FFC-C903-AA07-5142-D12F7F7B336F}"/>
              </a:ext>
            </a:extLst>
          </p:cNvPr>
          <p:cNvSpPr>
            <a:spLocks noGrp="1"/>
          </p:cNvSpPr>
          <p:nvPr>
            <p:ph type="subTitle" idx="2"/>
          </p:nvPr>
        </p:nvSpPr>
        <p:spPr>
          <a:xfrm>
            <a:off x="715050" y="689756"/>
            <a:ext cx="7713900" cy="428100"/>
          </a:xfrm>
        </p:spPr>
        <p:txBody>
          <a:bodyPr/>
          <a:lstStyle/>
          <a:p>
            <a:r>
              <a:rPr lang="vi-VN" dirty="0"/>
              <a:t>Cấu hình của agent</a:t>
            </a:r>
            <a:endParaRPr lang="en-US" dirty="0"/>
          </a:p>
        </p:txBody>
      </p:sp>
      <p:sp>
        <p:nvSpPr>
          <p:cNvPr id="18" name="Google Shape;346;p39">
            <a:extLst>
              <a:ext uri="{FF2B5EF4-FFF2-40B4-BE49-F238E27FC236}">
                <a16:creationId xmlns:a16="http://schemas.microsoft.com/office/drawing/2014/main" id="{0BBDEA8E-9C55-A94D-58E9-BBF97ABB6F37}"/>
              </a:ext>
            </a:extLst>
          </p:cNvPr>
          <p:cNvSpPr txBox="1">
            <a:spLocks noGrp="1"/>
          </p:cNvSpPr>
          <p:nvPr>
            <p:ph type="subTitle" idx="1"/>
          </p:nvPr>
        </p:nvSpPr>
        <p:spPr>
          <a:xfrm>
            <a:off x="800444" y="1073541"/>
            <a:ext cx="8014372" cy="19092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latin typeface="Barlow" panose="00000500000000000000" pitchFamily="2" charset="0"/>
              </a:rPr>
              <a:t>Bao gồm các hàm: </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Initialize (khởi tạo agent) </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OnEpisodeBegin (reset agent khi bắt đầu một episode mới) </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OnActionReceived (nhận hành động từ người dùng hoặc từ neural network) </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CollectObservations (đưa thông tin cần thiết cho agent)</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Heuristic (định nghĩa hành động của agent, được dùng để kiểm tra và điều chỉnh hành vi của agent trước hoặc trong khi train).</a:t>
            </a:r>
          </a:p>
        </p:txBody>
      </p:sp>
      <p:pic>
        <p:nvPicPr>
          <p:cNvPr id="3" name="Picture 2">
            <a:extLst>
              <a:ext uri="{FF2B5EF4-FFF2-40B4-BE49-F238E27FC236}">
                <a16:creationId xmlns:a16="http://schemas.microsoft.com/office/drawing/2014/main" id="{6C326619-F1E1-D0CD-13DD-8E9E8DE12D30}"/>
              </a:ext>
            </a:extLst>
          </p:cNvPr>
          <p:cNvPicPr>
            <a:picLocks noChangeAspect="1"/>
          </p:cNvPicPr>
          <p:nvPr/>
        </p:nvPicPr>
        <p:blipFill>
          <a:blip r:embed="rId3"/>
          <a:stretch>
            <a:fillRect/>
          </a:stretch>
        </p:blipFill>
        <p:spPr>
          <a:xfrm>
            <a:off x="1171854" y="2951298"/>
            <a:ext cx="5841506" cy="2048625"/>
          </a:xfrm>
          <a:prstGeom prst="rect">
            <a:avLst/>
          </a:prstGeom>
        </p:spPr>
      </p:pic>
    </p:spTree>
    <p:extLst>
      <p:ext uri="{BB962C8B-B14F-4D97-AF65-F5344CB8AC3E}">
        <p14:creationId xmlns:p14="http://schemas.microsoft.com/office/powerpoint/2010/main" val="36271551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715050" y="178262"/>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Methods and Implementation</a:t>
            </a:r>
            <a:endParaRPr dirty="0"/>
          </a:p>
        </p:txBody>
      </p:sp>
      <p:sp>
        <p:nvSpPr>
          <p:cNvPr id="5" name="Subtitle 4">
            <a:extLst>
              <a:ext uri="{FF2B5EF4-FFF2-40B4-BE49-F238E27FC236}">
                <a16:creationId xmlns:a16="http://schemas.microsoft.com/office/drawing/2014/main" id="{74280FFC-C903-AA07-5142-D12F7F7B336F}"/>
              </a:ext>
            </a:extLst>
          </p:cNvPr>
          <p:cNvSpPr>
            <a:spLocks noGrp="1"/>
          </p:cNvSpPr>
          <p:nvPr>
            <p:ph type="subTitle" idx="2"/>
          </p:nvPr>
        </p:nvSpPr>
        <p:spPr>
          <a:xfrm>
            <a:off x="715050" y="689756"/>
            <a:ext cx="7713900" cy="428100"/>
          </a:xfrm>
        </p:spPr>
        <p:txBody>
          <a:bodyPr/>
          <a:lstStyle/>
          <a:p>
            <a:r>
              <a:rPr lang="en-US" dirty="0" err="1"/>
              <a:t>Cấu</a:t>
            </a:r>
            <a:r>
              <a:rPr lang="en-US" dirty="0"/>
              <a:t> </a:t>
            </a:r>
            <a:r>
              <a:rPr lang="en-US" dirty="0" err="1"/>
              <a:t>hình</a:t>
            </a:r>
            <a:r>
              <a:rPr lang="en-US" dirty="0"/>
              <a:t> training</a:t>
            </a:r>
          </a:p>
        </p:txBody>
      </p:sp>
      <p:sp>
        <p:nvSpPr>
          <p:cNvPr id="18" name="Google Shape;346;p39">
            <a:extLst>
              <a:ext uri="{FF2B5EF4-FFF2-40B4-BE49-F238E27FC236}">
                <a16:creationId xmlns:a16="http://schemas.microsoft.com/office/drawing/2014/main" id="{0BBDEA8E-9C55-A94D-58E9-BBF97ABB6F37}"/>
              </a:ext>
            </a:extLst>
          </p:cNvPr>
          <p:cNvSpPr txBox="1">
            <a:spLocks noGrp="1"/>
          </p:cNvSpPr>
          <p:nvPr>
            <p:ph type="subTitle" idx="1"/>
          </p:nvPr>
        </p:nvSpPr>
        <p:spPr>
          <a:xfrm>
            <a:off x="800444" y="1629349"/>
            <a:ext cx="3522981" cy="30846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latin typeface="Barlow" panose="00000500000000000000" pitchFamily="2" charset="0"/>
              </a:rPr>
              <a:t>behaviors:</a:t>
            </a:r>
          </a:p>
          <a:p>
            <a:pPr marL="0" lvl="0" indent="0" algn="l" rtl="0">
              <a:spcBef>
                <a:spcPts val="0"/>
              </a:spcBef>
              <a:spcAft>
                <a:spcPts val="0"/>
              </a:spcAft>
              <a:buNone/>
            </a:pPr>
            <a:r>
              <a:rPr lang="vi-VN" dirty="0">
                <a:latin typeface="Barlow" panose="00000500000000000000" pitchFamily="2" charset="0"/>
              </a:rPr>
              <a:t>  Hummingbird:</a:t>
            </a:r>
          </a:p>
          <a:p>
            <a:pPr marL="0" lvl="0" indent="0" algn="l" rtl="0">
              <a:spcBef>
                <a:spcPts val="0"/>
              </a:spcBef>
              <a:spcAft>
                <a:spcPts val="0"/>
              </a:spcAft>
              <a:buNone/>
            </a:pPr>
            <a:r>
              <a:rPr lang="vi-VN" dirty="0">
                <a:latin typeface="Barlow" panose="00000500000000000000" pitchFamily="2" charset="0"/>
              </a:rPr>
              <a:t>    trainer_type: ppo</a:t>
            </a:r>
          </a:p>
          <a:p>
            <a:pPr marL="0" lvl="0" indent="0" algn="l" rtl="0">
              <a:spcBef>
                <a:spcPts val="0"/>
              </a:spcBef>
              <a:spcAft>
                <a:spcPts val="0"/>
              </a:spcAft>
              <a:buNone/>
            </a:pPr>
            <a:r>
              <a:rPr lang="vi-VN" dirty="0">
                <a:latin typeface="Barlow" panose="00000500000000000000" pitchFamily="2" charset="0"/>
              </a:rPr>
              <a:t>    hyperparameters:</a:t>
            </a:r>
          </a:p>
          <a:p>
            <a:pPr marL="0" lvl="0" indent="0" algn="l" rtl="0">
              <a:spcBef>
                <a:spcPts val="0"/>
              </a:spcBef>
              <a:spcAft>
                <a:spcPts val="0"/>
              </a:spcAft>
              <a:buNone/>
            </a:pPr>
            <a:r>
              <a:rPr lang="vi-VN" dirty="0">
                <a:latin typeface="Barlow" panose="00000500000000000000" pitchFamily="2" charset="0"/>
              </a:rPr>
              <a:t>      batch_size: 2048</a:t>
            </a:r>
          </a:p>
          <a:p>
            <a:pPr marL="0" lvl="0" indent="0" algn="l" rtl="0">
              <a:spcBef>
                <a:spcPts val="0"/>
              </a:spcBef>
              <a:spcAft>
                <a:spcPts val="0"/>
              </a:spcAft>
              <a:buNone/>
            </a:pPr>
            <a:r>
              <a:rPr lang="vi-VN" dirty="0">
                <a:latin typeface="Barlow" panose="00000500000000000000" pitchFamily="2" charset="0"/>
              </a:rPr>
              <a:t>      buffer_size: 20480</a:t>
            </a:r>
          </a:p>
          <a:p>
            <a:pPr marL="0" lvl="0" indent="0" algn="l" rtl="0">
              <a:spcBef>
                <a:spcPts val="0"/>
              </a:spcBef>
              <a:spcAft>
                <a:spcPts val="0"/>
              </a:spcAft>
              <a:buNone/>
            </a:pPr>
            <a:r>
              <a:rPr lang="vi-VN" dirty="0">
                <a:latin typeface="Barlow" panose="00000500000000000000" pitchFamily="2" charset="0"/>
              </a:rPr>
              <a:t>      learning_rate: 0.0003</a:t>
            </a:r>
          </a:p>
          <a:p>
            <a:pPr marL="0" lvl="0" indent="0" algn="l" rtl="0">
              <a:spcBef>
                <a:spcPts val="0"/>
              </a:spcBef>
              <a:spcAft>
                <a:spcPts val="0"/>
              </a:spcAft>
              <a:buNone/>
            </a:pPr>
            <a:r>
              <a:rPr lang="vi-VN" dirty="0">
                <a:latin typeface="Barlow" panose="00000500000000000000" pitchFamily="2" charset="0"/>
              </a:rPr>
              <a:t>      beta: 0.005</a:t>
            </a:r>
          </a:p>
          <a:p>
            <a:pPr marL="0" lvl="0" indent="0" algn="l" rtl="0">
              <a:spcBef>
                <a:spcPts val="0"/>
              </a:spcBef>
              <a:spcAft>
                <a:spcPts val="0"/>
              </a:spcAft>
              <a:buNone/>
            </a:pPr>
            <a:r>
              <a:rPr lang="vi-VN" dirty="0">
                <a:latin typeface="Barlow" panose="00000500000000000000" pitchFamily="2" charset="0"/>
              </a:rPr>
              <a:t>      epsilon: 0.2</a:t>
            </a:r>
          </a:p>
          <a:p>
            <a:pPr marL="0" lvl="0" indent="0" algn="l" rtl="0">
              <a:spcBef>
                <a:spcPts val="0"/>
              </a:spcBef>
              <a:spcAft>
                <a:spcPts val="0"/>
              </a:spcAft>
              <a:buNone/>
            </a:pPr>
            <a:r>
              <a:rPr lang="vi-VN" dirty="0">
                <a:latin typeface="Barlow" panose="00000500000000000000" pitchFamily="2" charset="0"/>
              </a:rPr>
              <a:t>      lambd: 0.95</a:t>
            </a:r>
          </a:p>
          <a:p>
            <a:pPr marL="0" lvl="0" indent="0" algn="l" rtl="0">
              <a:spcBef>
                <a:spcPts val="0"/>
              </a:spcBef>
              <a:spcAft>
                <a:spcPts val="0"/>
              </a:spcAft>
              <a:buNone/>
            </a:pPr>
            <a:r>
              <a:rPr lang="vi-VN" dirty="0">
                <a:latin typeface="Barlow" panose="00000500000000000000" pitchFamily="2" charset="0"/>
              </a:rPr>
              <a:t>      num_epoch: 3</a:t>
            </a:r>
          </a:p>
          <a:p>
            <a:pPr marL="0" lvl="0" indent="0" algn="l" rtl="0">
              <a:spcBef>
                <a:spcPts val="0"/>
              </a:spcBef>
              <a:spcAft>
                <a:spcPts val="0"/>
              </a:spcAft>
              <a:buNone/>
            </a:pPr>
            <a:r>
              <a:rPr lang="vi-VN" dirty="0">
                <a:latin typeface="Barlow" panose="00000500000000000000" pitchFamily="2" charset="0"/>
              </a:rPr>
              <a:t>      learning_rate_schedule: linear</a:t>
            </a:r>
          </a:p>
          <a:p>
            <a:pPr marL="0" lvl="0" indent="0" algn="l" rtl="0">
              <a:spcBef>
                <a:spcPts val="0"/>
              </a:spcBef>
              <a:spcAft>
                <a:spcPts val="0"/>
              </a:spcAft>
              <a:buNone/>
            </a:pPr>
            <a:endParaRPr lang="vi-VN" dirty="0">
              <a:latin typeface="Barlow" panose="00000500000000000000" pitchFamily="2" charset="0"/>
            </a:endParaRPr>
          </a:p>
        </p:txBody>
      </p:sp>
      <p:sp>
        <p:nvSpPr>
          <p:cNvPr id="2" name="Google Shape;346;p39">
            <a:extLst>
              <a:ext uri="{FF2B5EF4-FFF2-40B4-BE49-F238E27FC236}">
                <a16:creationId xmlns:a16="http://schemas.microsoft.com/office/drawing/2014/main" id="{48A7C384-80F4-7E14-FF8E-40F0556C6336}"/>
              </a:ext>
            </a:extLst>
          </p:cNvPr>
          <p:cNvSpPr txBox="1">
            <a:spLocks/>
          </p:cNvSpPr>
          <p:nvPr/>
        </p:nvSpPr>
        <p:spPr>
          <a:xfrm>
            <a:off x="4905969" y="1329956"/>
            <a:ext cx="3522981" cy="33358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1pPr>
            <a:lvl2pPr marL="914400" marR="0" lvl="1"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2pPr>
            <a:lvl3pPr marL="1371600" marR="0" lvl="2"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3pPr>
            <a:lvl4pPr marL="1828800" marR="0" lvl="3"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4pPr>
            <a:lvl5pPr marL="2286000" marR="0" lvl="4"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5pPr>
            <a:lvl6pPr marL="2743200" marR="0" lvl="5"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6pPr>
            <a:lvl7pPr marL="3200400" marR="0" lvl="6"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7pPr>
            <a:lvl8pPr marL="3657600" marR="0" lvl="7"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8pPr>
            <a:lvl9pPr marL="4114800" marR="0" lvl="8"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9pPr>
          </a:lstStyle>
          <a:p>
            <a:pPr marL="0" lvl="0" indent="0" algn="l" rtl="0">
              <a:spcBef>
                <a:spcPts val="0"/>
              </a:spcBef>
              <a:spcAft>
                <a:spcPts val="0"/>
              </a:spcAft>
              <a:buNone/>
            </a:pPr>
            <a:r>
              <a:rPr lang="vi-VN" dirty="0">
                <a:latin typeface="Barlow" panose="00000500000000000000" pitchFamily="2" charset="0"/>
              </a:rPr>
              <a:t>  network_settings:</a:t>
            </a:r>
          </a:p>
          <a:p>
            <a:pPr marL="0" lvl="0" indent="0" algn="l" rtl="0">
              <a:spcBef>
                <a:spcPts val="0"/>
              </a:spcBef>
              <a:spcAft>
                <a:spcPts val="0"/>
              </a:spcAft>
              <a:buNone/>
            </a:pPr>
            <a:r>
              <a:rPr lang="vi-VN" dirty="0">
                <a:latin typeface="Barlow" panose="00000500000000000000" pitchFamily="2" charset="0"/>
              </a:rPr>
              <a:t>      normalize: false</a:t>
            </a:r>
          </a:p>
          <a:p>
            <a:pPr marL="0" lvl="0" indent="0" algn="l" rtl="0">
              <a:spcBef>
                <a:spcPts val="0"/>
              </a:spcBef>
              <a:spcAft>
                <a:spcPts val="0"/>
              </a:spcAft>
              <a:buNone/>
            </a:pPr>
            <a:r>
              <a:rPr lang="vi-VN" dirty="0">
                <a:latin typeface="Barlow" panose="00000500000000000000" pitchFamily="2" charset="0"/>
              </a:rPr>
              <a:t>      hidden_units: 128</a:t>
            </a:r>
          </a:p>
          <a:p>
            <a:pPr marL="0" lvl="0" indent="0" algn="l" rtl="0">
              <a:spcBef>
                <a:spcPts val="0"/>
              </a:spcBef>
              <a:spcAft>
                <a:spcPts val="0"/>
              </a:spcAft>
              <a:buNone/>
            </a:pPr>
            <a:r>
              <a:rPr lang="vi-VN" dirty="0">
                <a:latin typeface="Barlow" panose="00000500000000000000" pitchFamily="2" charset="0"/>
              </a:rPr>
              <a:t>      num_layers: 2</a:t>
            </a:r>
          </a:p>
          <a:p>
            <a:pPr marL="0" lvl="0" indent="0" algn="l" rtl="0">
              <a:spcBef>
                <a:spcPts val="0"/>
              </a:spcBef>
              <a:spcAft>
                <a:spcPts val="0"/>
              </a:spcAft>
              <a:buNone/>
            </a:pPr>
            <a:r>
              <a:rPr lang="vi-VN" dirty="0">
                <a:latin typeface="Barlow" panose="00000500000000000000" pitchFamily="2" charset="0"/>
              </a:rPr>
              <a:t>      vis_encode_type: simple</a:t>
            </a:r>
          </a:p>
          <a:p>
            <a:pPr marL="0" lvl="0" indent="0" algn="l" rtl="0">
              <a:spcBef>
                <a:spcPts val="0"/>
              </a:spcBef>
              <a:spcAft>
                <a:spcPts val="0"/>
              </a:spcAft>
              <a:buNone/>
            </a:pPr>
            <a:r>
              <a:rPr lang="vi-VN" dirty="0">
                <a:latin typeface="Barlow" panose="00000500000000000000" pitchFamily="2" charset="0"/>
              </a:rPr>
              <a:t>    reward_signals:</a:t>
            </a:r>
          </a:p>
          <a:p>
            <a:pPr marL="0" lvl="0" indent="0" algn="l" rtl="0">
              <a:spcBef>
                <a:spcPts val="0"/>
              </a:spcBef>
              <a:spcAft>
                <a:spcPts val="0"/>
              </a:spcAft>
              <a:buNone/>
            </a:pPr>
            <a:r>
              <a:rPr lang="vi-VN" dirty="0">
                <a:latin typeface="Barlow" panose="00000500000000000000" pitchFamily="2" charset="0"/>
              </a:rPr>
              <a:t>      extrinsic:</a:t>
            </a:r>
          </a:p>
          <a:p>
            <a:pPr marL="0" lvl="0" indent="0" algn="l" rtl="0">
              <a:spcBef>
                <a:spcPts val="0"/>
              </a:spcBef>
              <a:spcAft>
                <a:spcPts val="0"/>
              </a:spcAft>
              <a:buNone/>
            </a:pPr>
            <a:r>
              <a:rPr lang="vi-VN" dirty="0">
                <a:latin typeface="Barlow" panose="00000500000000000000" pitchFamily="2" charset="0"/>
              </a:rPr>
              <a:t>        gamma: 0.99</a:t>
            </a:r>
          </a:p>
          <a:p>
            <a:pPr marL="0" lvl="0" indent="0" algn="l" rtl="0">
              <a:spcBef>
                <a:spcPts val="0"/>
              </a:spcBef>
              <a:spcAft>
                <a:spcPts val="0"/>
              </a:spcAft>
              <a:buNone/>
            </a:pPr>
            <a:r>
              <a:rPr lang="vi-VN" dirty="0">
                <a:latin typeface="Barlow" panose="00000500000000000000" pitchFamily="2" charset="0"/>
              </a:rPr>
              <a:t>        strength: 1.0</a:t>
            </a:r>
          </a:p>
          <a:p>
            <a:pPr marL="0" lvl="0" indent="0" algn="l" rtl="0">
              <a:spcBef>
                <a:spcPts val="0"/>
              </a:spcBef>
              <a:spcAft>
                <a:spcPts val="0"/>
              </a:spcAft>
              <a:buNone/>
            </a:pPr>
            <a:r>
              <a:rPr lang="vi-VN" dirty="0">
                <a:latin typeface="Barlow" panose="00000500000000000000" pitchFamily="2" charset="0"/>
              </a:rPr>
              <a:t>    keep_checkpoints: 5</a:t>
            </a:r>
          </a:p>
          <a:p>
            <a:pPr marL="0" lvl="0" indent="0" algn="l" rtl="0">
              <a:spcBef>
                <a:spcPts val="0"/>
              </a:spcBef>
              <a:spcAft>
                <a:spcPts val="0"/>
              </a:spcAft>
              <a:buNone/>
            </a:pPr>
            <a:r>
              <a:rPr lang="vi-VN" dirty="0">
                <a:latin typeface="Barlow" panose="00000500000000000000" pitchFamily="2" charset="0"/>
              </a:rPr>
              <a:t>    checkpoint_interval: 500000</a:t>
            </a:r>
          </a:p>
          <a:p>
            <a:pPr marL="0" lvl="0" indent="0" algn="l" rtl="0">
              <a:spcBef>
                <a:spcPts val="0"/>
              </a:spcBef>
              <a:spcAft>
                <a:spcPts val="0"/>
              </a:spcAft>
              <a:buNone/>
            </a:pPr>
            <a:r>
              <a:rPr lang="vi-VN" dirty="0">
                <a:latin typeface="Barlow" panose="00000500000000000000" pitchFamily="2" charset="0"/>
              </a:rPr>
              <a:t>    max_steps: 5000000</a:t>
            </a:r>
          </a:p>
          <a:p>
            <a:pPr marL="0" lvl="0" indent="0" algn="l" rtl="0">
              <a:spcBef>
                <a:spcPts val="0"/>
              </a:spcBef>
              <a:spcAft>
                <a:spcPts val="0"/>
              </a:spcAft>
              <a:buNone/>
            </a:pPr>
            <a:r>
              <a:rPr lang="vi-VN" dirty="0">
                <a:latin typeface="Barlow" panose="00000500000000000000" pitchFamily="2" charset="0"/>
              </a:rPr>
              <a:t>    time_horizon: 128</a:t>
            </a:r>
          </a:p>
          <a:p>
            <a:pPr marL="0" lvl="0" indent="0" algn="l" rtl="0">
              <a:spcBef>
                <a:spcPts val="0"/>
              </a:spcBef>
              <a:spcAft>
                <a:spcPts val="0"/>
              </a:spcAft>
              <a:buNone/>
            </a:pPr>
            <a:r>
              <a:rPr lang="vi-VN" dirty="0">
                <a:latin typeface="Barlow" panose="00000500000000000000" pitchFamily="2" charset="0"/>
              </a:rPr>
              <a:t>    summary_freq: 10000</a:t>
            </a:r>
          </a:p>
          <a:p>
            <a:pPr marL="0" lvl="0" indent="0" algn="l" rtl="0">
              <a:spcBef>
                <a:spcPts val="0"/>
              </a:spcBef>
              <a:spcAft>
                <a:spcPts val="0"/>
              </a:spcAft>
              <a:buNone/>
            </a:pPr>
            <a:r>
              <a:rPr lang="vi-VN" dirty="0">
                <a:latin typeface="Barlow" panose="00000500000000000000" pitchFamily="2" charset="0"/>
              </a:rPr>
              <a:t>    threaded: true</a:t>
            </a:r>
          </a:p>
        </p:txBody>
      </p:sp>
      <p:sp>
        <p:nvSpPr>
          <p:cNvPr id="3" name="Google Shape;346;p39">
            <a:extLst>
              <a:ext uri="{FF2B5EF4-FFF2-40B4-BE49-F238E27FC236}">
                <a16:creationId xmlns:a16="http://schemas.microsoft.com/office/drawing/2014/main" id="{34F7B609-B561-D2D7-7B62-1E5A51088FD0}"/>
              </a:ext>
            </a:extLst>
          </p:cNvPr>
          <p:cNvSpPr txBox="1">
            <a:spLocks/>
          </p:cNvSpPr>
          <p:nvPr/>
        </p:nvSpPr>
        <p:spPr>
          <a:xfrm>
            <a:off x="800444" y="1159552"/>
            <a:ext cx="3522981" cy="4281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1pPr>
            <a:lvl2pPr marL="914400" marR="0" lvl="1"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2pPr>
            <a:lvl3pPr marL="1371600" marR="0" lvl="2"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3pPr>
            <a:lvl4pPr marL="1828800" marR="0" lvl="3"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4pPr>
            <a:lvl5pPr marL="2286000" marR="0" lvl="4"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5pPr>
            <a:lvl6pPr marL="2743200" marR="0" lvl="5"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6pPr>
            <a:lvl7pPr marL="3200400" marR="0" lvl="6"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7pPr>
            <a:lvl8pPr marL="3657600" marR="0" lvl="7"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8pPr>
            <a:lvl9pPr marL="4114800" marR="0" lvl="8"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9pPr>
          </a:lstStyle>
          <a:p>
            <a:pPr marL="0" lvl="0" indent="0" algn="l" rtl="0">
              <a:spcBef>
                <a:spcPts val="0"/>
              </a:spcBef>
              <a:spcAft>
                <a:spcPts val="0"/>
              </a:spcAft>
              <a:buNone/>
            </a:pPr>
            <a:r>
              <a:rPr lang="vi-VN" dirty="0">
                <a:latin typeface="Barlow" panose="00000500000000000000" pitchFamily="2" charset="0"/>
              </a:rPr>
              <a:t>Parameters trong file cấu hình YAML:</a:t>
            </a:r>
          </a:p>
        </p:txBody>
      </p:sp>
    </p:spTree>
    <p:extLst>
      <p:ext uri="{BB962C8B-B14F-4D97-AF65-F5344CB8AC3E}">
        <p14:creationId xmlns:p14="http://schemas.microsoft.com/office/powerpoint/2010/main" val="33927368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8"/>
          <p:cNvSpPr txBox="1">
            <a:spLocks noGrp="1"/>
          </p:cNvSpPr>
          <p:nvPr>
            <p:ph type="title"/>
          </p:nvPr>
        </p:nvSpPr>
        <p:spPr>
          <a:xfrm>
            <a:off x="715100" y="1586599"/>
            <a:ext cx="5271172" cy="28372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Experiments</a:t>
            </a:r>
            <a:endParaRPr dirty="0"/>
          </a:p>
        </p:txBody>
      </p:sp>
      <p:sp>
        <p:nvSpPr>
          <p:cNvPr id="323" name="Google Shape;323;p38"/>
          <p:cNvSpPr txBox="1">
            <a:spLocks noGrp="1"/>
          </p:cNvSpPr>
          <p:nvPr>
            <p:ph type="title" idx="2"/>
          </p:nvPr>
        </p:nvSpPr>
        <p:spPr>
          <a:xfrm>
            <a:off x="715100" y="490100"/>
            <a:ext cx="4397700" cy="109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grpSp>
        <p:nvGrpSpPr>
          <p:cNvPr id="2" name="Google Shape;355;p40">
            <a:extLst>
              <a:ext uri="{FF2B5EF4-FFF2-40B4-BE49-F238E27FC236}">
                <a16:creationId xmlns:a16="http://schemas.microsoft.com/office/drawing/2014/main" id="{8DC743B8-985E-EC3D-489D-8B8266CEE264}"/>
              </a:ext>
            </a:extLst>
          </p:cNvPr>
          <p:cNvGrpSpPr/>
          <p:nvPr/>
        </p:nvGrpSpPr>
        <p:grpSpPr>
          <a:xfrm>
            <a:off x="6790944" y="3005239"/>
            <a:ext cx="4213419" cy="4216912"/>
            <a:chOff x="333372" y="304962"/>
            <a:chExt cx="2184590" cy="2186401"/>
          </a:xfrm>
        </p:grpSpPr>
        <p:sp>
          <p:nvSpPr>
            <p:cNvPr id="3" name="Google Shape;356;p40">
              <a:extLst>
                <a:ext uri="{FF2B5EF4-FFF2-40B4-BE49-F238E27FC236}">
                  <a16:creationId xmlns:a16="http://schemas.microsoft.com/office/drawing/2014/main" id="{C78C6E47-E81A-1F13-13AC-E0FE1D4B569D}"/>
                </a:ext>
              </a:extLst>
            </p:cNvPr>
            <p:cNvSpPr/>
            <p:nvPr/>
          </p:nvSpPr>
          <p:spPr>
            <a:xfrm>
              <a:off x="333372" y="304962"/>
              <a:ext cx="2184590" cy="2186401"/>
            </a:xfrm>
            <a:custGeom>
              <a:avLst/>
              <a:gdLst/>
              <a:ahLst/>
              <a:cxnLst/>
              <a:rect l="l" t="t" r="r" b="b"/>
              <a:pathLst>
                <a:path w="507749" h="508170" extrusionOk="0">
                  <a:moveTo>
                    <a:pt x="253870" y="508170"/>
                  </a:moveTo>
                  <a:cubicBezTo>
                    <a:pt x="113890" y="508170"/>
                    <a:pt x="0" y="394280"/>
                    <a:pt x="0" y="254291"/>
                  </a:cubicBezTo>
                  <a:lnTo>
                    <a:pt x="0" y="253879"/>
                  </a:lnTo>
                  <a:cubicBezTo>
                    <a:pt x="0" y="113890"/>
                    <a:pt x="113890" y="0"/>
                    <a:pt x="253870" y="0"/>
                  </a:cubicBezTo>
                  <a:cubicBezTo>
                    <a:pt x="393850" y="0"/>
                    <a:pt x="507750" y="113890"/>
                    <a:pt x="507750" y="253879"/>
                  </a:cubicBezTo>
                  <a:lnTo>
                    <a:pt x="507750" y="254291"/>
                  </a:lnTo>
                  <a:cubicBezTo>
                    <a:pt x="507750" y="394280"/>
                    <a:pt x="393859" y="508170"/>
                    <a:pt x="253870" y="508170"/>
                  </a:cubicBezTo>
                  <a:close/>
                  <a:moveTo>
                    <a:pt x="253870" y="3246"/>
                  </a:moveTo>
                  <a:cubicBezTo>
                    <a:pt x="115677" y="3246"/>
                    <a:pt x="3246" y="115685"/>
                    <a:pt x="3246" y="253879"/>
                  </a:cubicBezTo>
                  <a:lnTo>
                    <a:pt x="3246" y="254291"/>
                  </a:lnTo>
                  <a:cubicBezTo>
                    <a:pt x="3246" y="392485"/>
                    <a:pt x="115677" y="504924"/>
                    <a:pt x="253870" y="504924"/>
                  </a:cubicBezTo>
                  <a:cubicBezTo>
                    <a:pt x="392064" y="504924"/>
                    <a:pt x="504503" y="392485"/>
                    <a:pt x="504503" y="254291"/>
                  </a:cubicBezTo>
                  <a:lnTo>
                    <a:pt x="504503" y="253879"/>
                  </a:lnTo>
                  <a:cubicBezTo>
                    <a:pt x="504503" y="115685"/>
                    <a:pt x="392064" y="3246"/>
                    <a:pt x="253870" y="32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 name="Google Shape;357;p40">
              <a:extLst>
                <a:ext uri="{FF2B5EF4-FFF2-40B4-BE49-F238E27FC236}">
                  <a16:creationId xmlns:a16="http://schemas.microsoft.com/office/drawing/2014/main" id="{CBA61975-5425-5A6F-71EA-452EEFDF0EDD}"/>
                </a:ext>
              </a:extLst>
            </p:cNvPr>
            <p:cNvSpPr/>
            <p:nvPr/>
          </p:nvSpPr>
          <p:spPr>
            <a:xfrm>
              <a:off x="388698" y="360397"/>
              <a:ext cx="2073930" cy="2075591"/>
            </a:xfrm>
            <a:custGeom>
              <a:avLst/>
              <a:gdLst/>
              <a:ahLst/>
              <a:cxnLst/>
              <a:rect l="l" t="t" r="r" b="b"/>
              <a:pathLst>
                <a:path w="482029" h="482415" extrusionOk="0">
                  <a:moveTo>
                    <a:pt x="241015" y="482416"/>
                  </a:moveTo>
                  <a:cubicBezTo>
                    <a:pt x="108119" y="482416"/>
                    <a:pt x="0" y="374296"/>
                    <a:pt x="0" y="241410"/>
                  </a:cubicBezTo>
                  <a:lnTo>
                    <a:pt x="0" y="241006"/>
                  </a:lnTo>
                  <a:cubicBezTo>
                    <a:pt x="0" y="108111"/>
                    <a:pt x="108119" y="0"/>
                    <a:pt x="241015" y="0"/>
                  </a:cubicBezTo>
                  <a:cubicBezTo>
                    <a:pt x="373910" y="0"/>
                    <a:pt x="482029" y="108119"/>
                    <a:pt x="482029" y="241006"/>
                  </a:cubicBezTo>
                  <a:lnTo>
                    <a:pt x="482029" y="241410"/>
                  </a:lnTo>
                  <a:cubicBezTo>
                    <a:pt x="482029" y="374305"/>
                    <a:pt x="373910" y="482416"/>
                    <a:pt x="241015" y="482416"/>
                  </a:cubicBezTo>
                  <a:close/>
                  <a:moveTo>
                    <a:pt x="241015" y="3143"/>
                  </a:moveTo>
                  <a:cubicBezTo>
                    <a:pt x="109854" y="3143"/>
                    <a:pt x="3143" y="109854"/>
                    <a:pt x="3143" y="241006"/>
                  </a:cubicBezTo>
                  <a:lnTo>
                    <a:pt x="3143" y="241410"/>
                  </a:lnTo>
                  <a:cubicBezTo>
                    <a:pt x="3143" y="372570"/>
                    <a:pt x="109854" y="479273"/>
                    <a:pt x="241015" y="479273"/>
                  </a:cubicBezTo>
                  <a:cubicBezTo>
                    <a:pt x="372175" y="479273"/>
                    <a:pt x="478886" y="372562"/>
                    <a:pt x="478886" y="241410"/>
                  </a:cubicBezTo>
                  <a:lnTo>
                    <a:pt x="478886" y="241006"/>
                  </a:lnTo>
                  <a:cubicBezTo>
                    <a:pt x="478886" y="109845"/>
                    <a:pt x="372175" y="3143"/>
                    <a:pt x="241015" y="314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 name="Google Shape;358;p40">
              <a:extLst>
                <a:ext uri="{FF2B5EF4-FFF2-40B4-BE49-F238E27FC236}">
                  <a16:creationId xmlns:a16="http://schemas.microsoft.com/office/drawing/2014/main" id="{979CBBFC-4E4E-818C-0D02-62A55C545BB6}"/>
                </a:ext>
              </a:extLst>
            </p:cNvPr>
            <p:cNvSpPr/>
            <p:nvPr/>
          </p:nvSpPr>
          <p:spPr>
            <a:xfrm>
              <a:off x="444025" y="415762"/>
              <a:ext cx="1963304" cy="1964892"/>
            </a:xfrm>
            <a:custGeom>
              <a:avLst/>
              <a:gdLst/>
              <a:ahLst/>
              <a:cxnLst/>
              <a:rect l="l" t="t" r="r" b="b"/>
              <a:pathLst>
                <a:path w="456317" h="456686" extrusionOk="0">
                  <a:moveTo>
                    <a:pt x="228159" y="456687"/>
                  </a:moveTo>
                  <a:cubicBezTo>
                    <a:pt x="102357" y="456687"/>
                    <a:pt x="0" y="354338"/>
                    <a:pt x="0" y="228528"/>
                  </a:cubicBezTo>
                  <a:cubicBezTo>
                    <a:pt x="0" y="102718"/>
                    <a:pt x="102349" y="0"/>
                    <a:pt x="228159" y="0"/>
                  </a:cubicBezTo>
                  <a:cubicBezTo>
                    <a:pt x="353969" y="0"/>
                    <a:pt x="456318" y="102348"/>
                    <a:pt x="456318" y="228159"/>
                  </a:cubicBezTo>
                  <a:cubicBezTo>
                    <a:pt x="456318" y="353969"/>
                    <a:pt x="353969" y="456687"/>
                    <a:pt x="228159" y="456687"/>
                  </a:cubicBezTo>
                  <a:close/>
                  <a:moveTo>
                    <a:pt x="228159" y="3048"/>
                  </a:moveTo>
                  <a:cubicBezTo>
                    <a:pt x="104032" y="3048"/>
                    <a:pt x="3049" y="104031"/>
                    <a:pt x="3049" y="228159"/>
                  </a:cubicBezTo>
                  <a:cubicBezTo>
                    <a:pt x="3049" y="352286"/>
                    <a:pt x="104032" y="453647"/>
                    <a:pt x="228159" y="453647"/>
                  </a:cubicBezTo>
                  <a:cubicBezTo>
                    <a:pt x="352286" y="453647"/>
                    <a:pt x="453269" y="352663"/>
                    <a:pt x="453269" y="228536"/>
                  </a:cubicBezTo>
                  <a:cubicBezTo>
                    <a:pt x="453269" y="104410"/>
                    <a:pt x="352286" y="3048"/>
                    <a:pt x="228159" y="30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359;p40">
              <a:extLst>
                <a:ext uri="{FF2B5EF4-FFF2-40B4-BE49-F238E27FC236}">
                  <a16:creationId xmlns:a16="http://schemas.microsoft.com/office/drawing/2014/main" id="{17EA0F0D-BDCD-4616-67FB-B80301491E3A}"/>
                </a:ext>
              </a:extLst>
            </p:cNvPr>
            <p:cNvSpPr/>
            <p:nvPr/>
          </p:nvSpPr>
          <p:spPr>
            <a:xfrm>
              <a:off x="499387" y="471158"/>
              <a:ext cx="1852605" cy="1854119"/>
            </a:xfrm>
            <a:custGeom>
              <a:avLst/>
              <a:gdLst/>
              <a:ahLst/>
              <a:cxnLst/>
              <a:rect l="l" t="t" r="r" b="b"/>
              <a:pathLst>
                <a:path w="430588" h="430940" extrusionOk="0">
                  <a:moveTo>
                    <a:pt x="215294" y="430941"/>
                  </a:moveTo>
                  <a:cubicBezTo>
                    <a:pt x="96578" y="430941"/>
                    <a:pt x="0" y="334363"/>
                    <a:pt x="0" y="215647"/>
                  </a:cubicBezTo>
                  <a:cubicBezTo>
                    <a:pt x="0" y="96930"/>
                    <a:pt x="96578" y="0"/>
                    <a:pt x="215294" y="0"/>
                  </a:cubicBezTo>
                  <a:cubicBezTo>
                    <a:pt x="334011" y="0"/>
                    <a:pt x="430589" y="96578"/>
                    <a:pt x="430589" y="215295"/>
                  </a:cubicBezTo>
                  <a:cubicBezTo>
                    <a:pt x="430589" y="334011"/>
                    <a:pt x="334011" y="430941"/>
                    <a:pt x="215294" y="430941"/>
                  </a:cubicBezTo>
                  <a:close/>
                  <a:moveTo>
                    <a:pt x="215294" y="2946"/>
                  </a:moveTo>
                  <a:cubicBezTo>
                    <a:pt x="98201" y="2946"/>
                    <a:pt x="2946" y="98210"/>
                    <a:pt x="2946" y="215295"/>
                  </a:cubicBezTo>
                  <a:cubicBezTo>
                    <a:pt x="2946" y="332380"/>
                    <a:pt x="98209" y="427995"/>
                    <a:pt x="215294" y="427995"/>
                  </a:cubicBezTo>
                  <a:cubicBezTo>
                    <a:pt x="332380" y="427995"/>
                    <a:pt x="427643" y="332732"/>
                    <a:pt x="427643" y="215647"/>
                  </a:cubicBezTo>
                  <a:cubicBezTo>
                    <a:pt x="427643" y="98561"/>
                    <a:pt x="332380" y="2946"/>
                    <a:pt x="215294" y="29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360;p40">
              <a:extLst>
                <a:ext uri="{FF2B5EF4-FFF2-40B4-BE49-F238E27FC236}">
                  <a16:creationId xmlns:a16="http://schemas.microsoft.com/office/drawing/2014/main" id="{1334D4CD-9010-2ED6-B8F9-92295B8A035A}"/>
                </a:ext>
              </a:extLst>
            </p:cNvPr>
            <p:cNvSpPr/>
            <p:nvPr/>
          </p:nvSpPr>
          <p:spPr>
            <a:xfrm>
              <a:off x="554752" y="526562"/>
              <a:ext cx="1741945" cy="1743347"/>
            </a:xfrm>
            <a:custGeom>
              <a:avLst/>
              <a:gdLst/>
              <a:ahLst/>
              <a:cxnLst/>
              <a:rect l="l" t="t" r="r" b="b"/>
              <a:pathLst>
                <a:path w="404868" h="405194" extrusionOk="0">
                  <a:moveTo>
                    <a:pt x="202430" y="405195"/>
                  </a:moveTo>
                  <a:cubicBezTo>
                    <a:pt x="90807" y="405195"/>
                    <a:pt x="0" y="314388"/>
                    <a:pt x="0" y="202765"/>
                  </a:cubicBezTo>
                  <a:cubicBezTo>
                    <a:pt x="0" y="91141"/>
                    <a:pt x="90807" y="0"/>
                    <a:pt x="202430" y="0"/>
                  </a:cubicBezTo>
                  <a:cubicBezTo>
                    <a:pt x="314053" y="0"/>
                    <a:pt x="404869" y="90806"/>
                    <a:pt x="404869" y="202430"/>
                  </a:cubicBezTo>
                  <a:cubicBezTo>
                    <a:pt x="404869" y="314053"/>
                    <a:pt x="314053" y="405195"/>
                    <a:pt x="202430" y="405195"/>
                  </a:cubicBezTo>
                  <a:close/>
                  <a:moveTo>
                    <a:pt x="202430" y="2834"/>
                  </a:moveTo>
                  <a:cubicBezTo>
                    <a:pt x="92370" y="2834"/>
                    <a:pt x="2843" y="92370"/>
                    <a:pt x="2843" y="202421"/>
                  </a:cubicBezTo>
                  <a:cubicBezTo>
                    <a:pt x="2843" y="312473"/>
                    <a:pt x="92378" y="402352"/>
                    <a:pt x="202430" y="402352"/>
                  </a:cubicBezTo>
                  <a:cubicBezTo>
                    <a:pt x="312482" y="402352"/>
                    <a:pt x="402026" y="312816"/>
                    <a:pt x="402026" y="202765"/>
                  </a:cubicBezTo>
                  <a:cubicBezTo>
                    <a:pt x="402026" y="92713"/>
                    <a:pt x="312482" y="2834"/>
                    <a:pt x="202430" y="28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361;p40">
              <a:extLst>
                <a:ext uri="{FF2B5EF4-FFF2-40B4-BE49-F238E27FC236}">
                  <a16:creationId xmlns:a16="http://schemas.microsoft.com/office/drawing/2014/main" id="{51938482-4EAC-1AE2-8FC4-107ACC8D1578}"/>
                </a:ext>
              </a:extLst>
            </p:cNvPr>
            <p:cNvSpPr/>
            <p:nvPr/>
          </p:nvSpPr>
          <p:spPr>
            <a:xfrm>
              <a:off x="610079" y="581958"/>
              <a:ext cx="1631284" cy="1632652"/>
            </a:xfrm>
            <a:custGeom>
              <a:avLst/>
              <a:gdLst/>
              <a:ahLst/>
              <a:cxnLst/>
              <a:rect l="l" t="t" r="r" b="b"/>
              <a:pathLst>
                <a:path w="379148" h="379466" extrusionOk="0">
                  <a:moveTo>
                    <a:pt x="189574" y="379458"/>
                  </a:moveTo>
                  <a:cubicBezTo>
                    <a:pt x="85044" y="379458"/>
                    <a:pt x="0" y="294413"/>
                    <a:pt x="0" y="189884"/>
                  </a:cubicBezTo>
                  <a:cubicBezTo>
                    <a:pt x="0" y="85354"/>
                    <a:pt x="85044" y="0"/>
                    <a:pt x="189574" y="0"/>
                  </a:cubicBezTo>
                  <a:cubicBezTo>
                    <a:pt x="294104" y="0"/>
                    <a:pt x="379148" y="85036"/>
                    <a:pt x="379148" y="189574"/>
                  </a:cubicBezTo>
                  <a:cubicBezTo>
                    <a:pt x="379148" y="294113"/>
                    <a:pt x="294104" y="379466"/>
                    <a:pt x="189574" y="379466"/>
                  </a:cubicBezTo>
                  <a:close/>
                  <a:moveTo>
                    <a:pt x="189574" y="2739"/>
                  </a:moveTo>
                  <a:cubicBezTo>
                    <a:pt x="86547" y="2739"/>
                    <a:pt x="2740" y="86556"/>
                    <a:pt x="2740" y="189574"/>
                  </a:cubicBezTo>
                  <a:cubicBezTo>
                    <a:pt x="2740" y="292593"/>
                    <a:pt x="86556" y="376727"/>
                    <a:pt x="189574" y="376727"/>
                  </a:cubicBezTo>
                  <a:cubicBezTo>
                    <a:pt x="292593" y="376727"/>
                    <a:pt x="376409" y="292910"/>
                    <a:pt x="376409" y="189892"/>
                  </a:cubicBezTo>
                  <a:cubicBezTo>
                    <a:pt x="376409" y="86874"/>
                    <a:pt x="292593" y="2748"/>
                    <a:pt x="189574" y="27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362;p40">
              <a:extLst>
                <a:ext uri="{FF2B5EF4-FFF2-40B4-BE49-F238E27FC236}">
                  <a16:creationId xmlns:a16="http://schemas.microsoft.com/office/drawing/2014/main" id="{DD16846D-923C-F34E-DB89-0735DE2A7BAE}"/>
                </a:ext>
              </a:extLst>
            </p:cNvPr>
            <p:cNvSpPr/>
            <p:nvPr/>
          </p:nvSpPr>
          <p:spPr>
            <a:xfrm>
              <a:off x="665406" y="637324"/>
              <a:ext cx="1520658" cy="1521880"/>
            </a:xfrm>
            <a:custGeom>
              <a:avLst/>
              <a:gdLst/>
              <a:ahLst/>
              <a:cxnLst/>
              <a:rect l="l" t="t" r="r" b="b"/>
              <a:pathLst>
                <a:path w="353436" h="353720" extrusionOk="0">
                  <a:moveTo>
                    <a:pt x="176718" y="353720"/>
                  </a:moveTo>
                  <a:cubicBezTo>
                    <a:pt x="79273" y="353720"/>
                    <a:pt x="0" y="274447"/>
                    <a:pt x="0" y="177002"/>
                  </a:cubicBezTo>
                  <a:cubicBezTo>
                    <a:pt x="0" y="79557"/>
                    <a:pt x="79273" y="0"/>
                    <a:pt x="176718" y="0"/>
                  </a:cubicBezTo>
                  <a:cubicBezTo>
                    <a:pt x="274163" y="0"/>
                    <a:pt x="353436" y="79273"/>
                    <a:pt x="353436" y="176719"/>
                  </a:cubicBezTo>
                  <a:cubicBezTo>
                    <a:pt x="353436" y="274163"/>
                    <a:pt x="274163" y="353720"/>
                    <a:pt x="176718" y="353720"/>
                  </a:cubicBezTo>
                  <a:close/>
                  <a:moveTo>
                    <a:pt x="176718" y="2637"/>
                  </a:moveTo>
                  <a:cubicBezTo>
                    <a:pt x="80733" y="2637"/>
                    <a:pt x="2636" y="80733"/>
                    <a:pt x="2636" y="176719"/>
                  </a:cubicBezTo>
                  <a:cubicBezTo>
                    <a:pt x="2636" y="272704"/>
                    <a:pt x="80733" y="351084"/>
                    <a:pt x="176718" y="351084"/>
                  </a:cubicBezTo>
                  <a:cubicBezTo>
                    <a:pt x="272703" y="351084"/>
                    <a:pt x="350800" y="272987"/>
                    <a:pt x="350800" y="177002"/>
                  </a:cubicBezTo>
                  <a:cubicBezTo>
                    <a:pt x="350800" y="81017"/>
                    <a:pt x="272703" y="2637"/>
                    <a:pt x="176718" y="263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363;p40">
              <a:extLst>
                <a:ext uri="{FF2B5EF4-FFF2-40B4-BE49-F238E27FC236}">
                  <a16:creationId xmlns:a16="http://schemas.microsoft.com/office/drawing/2014/main" id="{F7FB9CD7-1F04-0992-7319-8C815AAD3192}"/>
                </a:ext>
              </a:extLst>
            </p:cNvPr>
            <p:cNvSpPr/>
            <p:nvPr/>
          </p:nvSpPr>
          <p:spPr>
            <a:xfrm>
              <a:off x="720767" y="692685"/>
              <a:ext cx="1409959" cy="1411143"/>
            </a:xfrm>
            <a:custGeom>
              <a:avLst/>
              <a:gdLst/>
              <a:ahLst/>
              <a:cxnLst/>
              <a:rect l="l" t="t" r="r" b="b"/>
              <a:pathLst>
                <a:path w="327707" h="327982" extrusionOk="0">
                  <a:moveTo>
                    <a:pt x="163854" y="327983"/>
                  </a:moveTo>
                  <a:cubicBezTo>
                    <a:pt x="73502" y="327983"/>
                    <a:pt x="0" y="254480"/>
                    <a:pt x="0" y="164129"/>
                  </a:cubicBezTo>
                  <a:cubicBezTo>
                    <a:pt x="0" y="73777"/>
                    <a:pt x="73502" y="0"/>
                    <a:pt x="163854" y="0"/>
                  </a:cubicBezTo>
                  <a:cubicBezTo>
                    <a:pt x="254205" y="0"/>
                    <a:pt x="327708" y="73511"/>
                    <a:pt x="327708" y="163863"/>
                  </a:cubicBezTo>
                  <a:cubicBezTo>
                    <a:pt x="327708" y="254214"/>
                    <a:pt x="254205" y="327983"/>
                    <a:pt x="163854" y="327983"/>
                  </a:cubicBezTo>
                  <a:close/>
                  <a:moveTo>
                    <a:pt x="163854" y="2534"/>
                  </a:moveTo>
                  <a:cubicBezTo>
                    <a:pt x="74902" y="2534"/>
                    <a:pt x="2533" y="74902"/>
                    <a:pt x="2533" y="163854"/>
                  </a:cubicBezTo>
                  <a:cubicBezTo>
                    <a:pt x="2533" y="252806"/>
                    <a:pt x="74902" y="325441"/>
                    <a:pt x="163854" y="325441"/>
                  </a:cubicBezTo>
                  <a:cubicBezTo>
                    <a:pt x="252805" y="325441"/>
                    <a:pt x="325174" y="253072"/>
                    <a:pt x="325174" y="164120"/>
                  </a:cubicBezTo>
                  <a:cubicBezTo>
                    <a:pt x="325174" y="75169"/>
                    <a:pt x="252805" y="2534"/>
                    <a:pt x="163854" y="25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364;p40">
              <a:extLst>
                <a:ext uri="{FF2B5EF4-FFF2-40B4-BE49-F238E27FC236}">
                  <a16:creationId xmlns:a16="http://schemas.microsoft.com/office/drawing/2014/main" id="{C8BCD051-1FA3-C58D-6F9D-C2CF41EAA065}"/>
                </a:ext>
              </a:extLst>
            </p:cNvPr>
            <p:cNvSpPr/>
            <p:nvPr/>
          </p:nvSpPr>
          <p:spPr>
            <a:xfrm>
              <a:off x="776129" y="748124"/>
              <a:ext cx="1299260" cy="1300336"/>
            </a:xfrm>
            <a:custGeom>
              <a:avLst/>
              <a:gdLst/>
              <a:ahLst/>
              <a:cxnLst/>
              <a:rect l="l" t="t" r="r" b="b"/>
              <a:pathLst>
                <a:path w="301978" h="302228" extrusionOk="0">
                  <a:moveTo>
                    <a:pt x="150989" y="302228"/>
                  </a:moveTo>
                  <a:cubicBezTo>
                    <a:pt x="67731" y="302228"/>
                    <a:pt x="0" y="234488"/>
                    <a:pt x="0" y="151239"/>
                  </a:cubicBezTo>
                  <a:cubicBezTo>
                    <a:pt x="0" y="67989"/>
                    <a:pt x="67740" y="0"/>
                    <a:pt x="150989" y="0"/>
                  </a:cubicBezTo>
                  <a:cubicBezTo>
                    <a:pt x="234239" y="0"/>
                    <a:pt x="301979" y="67740"/>
                    <a:pt x="301979" y="150990"/>
                  </a:cubicBezTo>
                  <a:cubicBezTo>
                    <a:pt x="301979" y="234239"/>
                    <a:pt x="234239" y="302228"/>
                    <a:pt x="150989" y="302228"/>
                  </a:cubicBezTo>
                  <a:close/>
                  <a:moveTo>
                    <a:pt x="150989" y="2430"/>
                  </a:moveTo>
                  <a:cubicBezTo>
                    <a:pt x="69071" y="2430"/>
                    <a:pt x="2430" y="69071"/>
                    <a:pt x="2430" y="150990"/>
                  </a:cubicBezTo>
                  <a:cubicBezTo>
                    <a:pt x="2430" y="232908"/>
                    <a:pt x="69071" y="299798"/>
                    <a:pt x="150989" y="299798"/>
                  </a:cubicBezTo>
                  <a:cubicBezTo>
                    <a:pt x="232908" y="299798"/>
                    <a:pt x="299548" y="233157"/>
                    <a:pt x="299548" y="151239"/>
                  </a:cubicBezTo>
                  <a:cubicBezTo>
                    <a:pt x="299548" y="69320"/>
                    <a:pt x="232908" y="2430"/>
                    <a:pt x="150989" y="24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365;p40">
              <a:extLst>
                <a:ext uri="{FF2B5EF4-FFF2-40B4-BE49-F238E27FC236}">
                  <a16:creationId xmlns:a16="http://schemas.microsoft.com/office/drawing/2014/main" id="{59E25C31-4C98-02B7-99D7-13DDC100DB30}"/>
                </a:ext>
              </a:extLst>
            </p:cNvPr>
            <p:cNvSpPr/>
            <p:nvPr/>
          </p:nvSpPr>
          <p:spPr>
            <a:xfrm>
              <a:off x="831421" y="803485"/>
              <a:ext cx="1188712" cy="1189637"/>
            </a:xfrm>
            <a:custGeom>
              <a:avLst/>
              <a:gdLst/>
              <a:ahLst/>
              <a:cxnLst/>
              <a:rect l="l" t="t" r="r" b="b"/>
              <a:pathLst>
                <a:path w="276284" h="276499" extrusionOk="0">
                  <a:moveTo>
                    <a:pt x="138142" y="276499"/>
                  </a:moveTo>
                  <a:cubicBezTo>
                    <a:pt x="61969" y="276499"/>
                    <a:pt x="0" y="214530"/>
                    <a:pt x="0" y="138357"/>
                  </a:cubicBezTo>
                  <a:cubicBezTo>
                    <a:pt x="0" y="62184"/>
                    <a:pt x="61969" y="0"/>
                    <a:pt x="138142" y="0"/>
                  </a:cubicBezTo>
                  <a:cubicBezTo>
                    <a:pt x="214315" y="0"/>
                    <a:pt x="276284" y="61969"/>
                    <a:pt x="276284" y="138143"/>
                  </a:cubicBezTo>
                  <a:cubicBezTo>
                    <a:pt x="276284" y="214315"/>
                    <a:pt x="214315" y="276499"/>
                    <a:pt x="138142" y="276499"/>
                  </a:cubicBezTo>
                  <a:close/>
                  <a:moveTo>
                    <a:pt x="138142" y="2336"/>
                  </a:moveTo>
                  <a:cubicBezTo>
                    <a:pt x="63257" y="2336"/>
                    <a:pt x="2336" y="63257"/>
                    <a:pt x="2336" y="138143"/>
                  </a:cubicBezTo>
                  <a:cubicBezTo>
                    <a:pt x="2336" y="213027"/>
                    <a:pt x="63257" y="274172"/>
                    <a:pt x="138142" y="274172"/>
                  </a:cubicBezTo>
                  <a:cubicBezTo>
                    <a:pt x="213027" y="274172"/>
                    <a:pt x="273949" y="213251"/>
                    <a:pt x="273949" y="138366"/>
                  </a:cubicBezTo>
                  <a:cubicBezTo>
                    <a:pt x="273949" y="63481"/>
                    <a:pt x="213027" y="2336"/>
                    <a:pt x="138142" y="23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366;p40">
              <a:extLst>
                <a:ext uri="{FF2B5EF4-FFF2-40B4-BE49-F238E27FC236}">
                  <a16:creationId xmlns:a16="http://schemas.microsoft.com/office/drawing/2014/main" id="{7DFA5F80-BD81-2EF8-8952-7DC595BC4FDC}"/>
                </a:ext>
              </a:extLst>
            </p:cNvPr>
            <p:cNvSpPr/>
            <p:nvPr/>
          </p:nvSpPr>
          <p:spPr>
            <a:xfrm>
              <a:off x="886782" y="858885"/>
              <a:ext cx="1078013" cy="1078899"/>
            </a:xfrm>
            <a:custGeom>
              <a:avLst/>
              <a:gdLst/>
              <a:ahLst/>
              <a:cxnLst/>
              <a:rect l="l" t="t" r="r" b="b"/>
              <a:pathLst>
                <a:path w="250555" h="250761" extrusionOk="0">
                  <a:moveTo>
                    <a:pt x="125278" y="250762"/>
                  </a:moveTo>
                  <a:cubicBezTo>
                    <a:pt x="56198" y="250762"/>
                    <a:pt x="0" y="194564"/>
                    <a:pt x="0" y="125484"/>
                  </a:cubicBezTo>
                  <a:cubicBezTo>
                    <a:pt x="0" y="56404"/>
                    <a:pt x="56198" y="0"/>
                    <a:pt x="125278" y="0"/>
                  </a:cubicBezTo>
                  <a:cubicBezTo>
                    <a:pt x="194358" y="0"/>
                    <a:pt x="250556" y="56198"/>
                    <a:pt x="250556" y="125278"/>
                  </a:cubicBezTo>
                  <a:cubicBezTo>
                    <a:pt x="250556" y="194357"/>
                    <a:pt x="194358" y="250762"/>
                    <a:pt x="125278" y="250762"/>
                  </a:cubicBezTo>
                  <a:close/>
                  <a:moveTo>
                    <a:pt x="125278" y="2233"/>
                  </a:moveTo>
                  <a:cubicBezTo>
                    <a:pt x="57435" y="2233"/>
                    <a:pt x="2233" y="57435"/>
                    <a:pt x="2233" y="125278"/>
                  </a:cubicBezTo>
                  <a:cubicBezTo>
                    <a:pt x="2233" y="193121"/>
                    <a:pt x="57435" y="248529"/>
                    <a:pt x="125278" y="248529"/>
                  </a:cubicBezTo>
                  <a:cubicBezTo>
                    <a:pt x="193121" y="248529"/>
                    <a:pt x="248323" y="193327"/>
                    <a:pt x="248323" y="125484"/>
                  </a:cubicBezTo>
                  <a:cubicBezTo>
                    <a:pt x="248323" y="57641"/>
                    <a:pt x="193121" y="2233"/>
                    <a:pt x="125278" y="22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367;p40">
              <a:extLst>
                <a:ext uri="{FF2B5EF4-FFF2-40B4-BE49-F238E27FC236}">
                  <a16:creationId xmlns:a16="http://schemas.microsoft.com/office/drawing/2014/main" id="{9D052C9A-9D1F-9ACC-F4A0-E94BF75D5DA1}"/>
                </a:ext>
              </a:extLst>
            </p:cNvPr>
            <p:cNvSpPr/>
            <p:nvPr/>
          </p:nvSpPr>
          <p:spPr>
            <a:xfrm>
              <a:off x="942144" y="914251"/>
              <a:ext cx="967314" cy="968127"/>
            </a:xfrm>
            <a:custGeom>
              <a:avLst/>
              <a:gdLst/>
              <a:ahLst/>
              <a:cxnLst/>
              <a:rect l="l" t="t" r="r" b="b"/>
              <a:pathLst>
                <a:path w="224826" h="225015" extrusionOk="0">
                  <a:moveTo>
                    <a:pt x="112413" y="225016"/>
                  </a:moveTo>
                  <a:cubicBezTo>
                    <a:pt x="50427" y="225016"/>
                    <a:pt x="0" y="174588"/>
                    <a:pt x="0" y="112602"/>
                  </a:cubicBezTo>
                  <a:cubicBezTo>
                    <a:pt x="0" y="50616"/>
                    <a:pt x="50427" y="0"/>
                    <a:pt x="112413" y="0"/>
                  </a:cubicBezTo>
                  <a:cubicBezTo>
                    <a:pt x="174400" y="0"/>
                    <a:pt x="224827" y="50427"/>
                    <a:pt x="224827" y="112413"/>
                  </a:cubicBezTo>
                  <a:cubicBezTo>
                    <a:pt x="224827" y="174400"/>
                    <a:pt x="174400" y="225016"/>
                    <a:pt x="112413" y="225016"/>
                  </a:cubicBezTo>
                  <a:close/>
                  <a:moveTo>
                    <a:pt x="112413" y="2130"/>
                  </a:moveTo>
                  <a:cubicBezTo>
                    <a:pt x="51604" y="2130"/>
                    <a:pt x="2130" y="51604"/>
                    <a:pt x="2130" y="112413"/>
                  </a:cubicBezTo>
                  <a:cubicBezTo>
                    <a:pt x="2130" y="173223"/>
                    <a:pt x="51604" y="222886"/>
                    <a:pt x="112413" y="222886"/>
                  </a:cubicBezTo>
                  <a:cubicBezTo>
                    <a:pt x="173223" y="222886"/>
                    <a:pt x="222697" y="173412"/>
                    <a:pt x="222697" y="112602"/>
                  </a:cubicBezTo>
                  <a:cubicBezTo>
                    <a:pt x="222697" y="51793"/>
                    <a:pt x="173223" y="2130"/>
                    <a:pt x="112413" y="21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368;p40">
              <a:extLst>
                <a:ext uri="{FF2B5EF4-FFF2-40B4-BE49-F238E27FC236}">
                  <a16:creationId xmlns:a16="http://schemas.microsoft.com/office/drawing/2014/main" id="{3B57AC39-3943-4DAE-97E3-36AD5E80560F}"/>
                </a:ext>
              </a:extLst>
            </p:cNvPr>
            <p:cNvSpPr/>
            <p:nvPr/>
          </p:nvSpPr>
          <p:spPr>
            <a:xfrm>
              <a:off x="997471" y="969685"/>
              <a:ext cx="856692" cy="857394"/>
            </a:xfrm>
            <a:custGeom>
              <a:avLst/>
              <a:gdLst/>
              <a:ahLst/>
              <a:cxnLst/>
              <a:rect l="l" t="t" r="r" b="b"/>
              <a:pathLst>
                <a:path w="199115" h="199278" extrusionOk="0">
                  <a:moveTo>
                    <a:pt x="99557" y="199270"/>
                  </a:moveTo>
                  <a:cubicBezTo>
                    <a:pt x="44665" y="199270"/>
                    <a:pt x="0" y="154605"/>
                    <a:pt x="0" y="99712"/>
                  </a:cubicBezTo>
                  <a:cubicBezTo>
                    <a:pt x="0" y="44819"/>
                    <a:pt x="44656" y="0"/>
                    <a:pt x="99557" y="0"/>
                  </a:cubicBezTo>
                  <a:cubicBezTo>
                    <a:pt x="154459" y="0"/>
                    <a:pt x="199115" y="44656"/>
                    <a:pt x="199115" y="99558"/>
                  </a:cubicBezTo>
                  <a:cubicBezTo>
                    <a:pt x="199115" y="154459"/>
                    <a:pt x="154459" y="199278"/>
                    <a:pt x="99557" y="199278"/>
                  </a:cubicBezTo>
                  <a:close/>
                  <a:moveTo>
                    <a:pt x="99557" y="2027"/>
                  </a:moveTo>
                  <a:cubicBezTo>
                    <a:pt x="45781" y="2027"/>
                    <a:pt x="2035" y="45781"/>
                    <a:pt x="2035" y="99549"/>
                  </a:cubicBezTo>
                  <a:cubicBezTo>
                    <a:pt x="2035" y="153317"/>
                    <a:pt x="45790" y="197243"/>
                    <a:pt x="99557" y="197243"/>
                  </a:cubicBezTo>
                  <a:cubicBezTo>
                    <a:pt x="153325" y="197243"/>
                    <a:pt x="197080" y="153488"/>
                    <a:pt x="197080" y="99712"/>
                  </a:cubicBezTo>
                  <a:cubicBezTo>
                    <a:pt x="197080" y="45936"/>
                    <a:pt x="153325" y="2027"/>
                    <a:pt x="99557" y="202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369;p40">
              <a:extLst>
                <a:ext uri="{FF2B5EF4-FFF2-40B4-BE49-F238E27FC236}">
                  <a16:creationId xmlns:a16="http://schemas.microsoft.com/office/drawing/2014/main" id="{0DADE316-D5CD-F622-A7B2-FFBEE6E7B4ED}"/>
                </a:ext>
              </a:extLst>
            </p:cNvPr>
            <p:cNvSpPr/>
            <p:nvPr/>
          </p:nvSpPr>
          <p:spPr>
            <a:xfrm>
              <a:off x="1052798" y="1025051"/>
              <a:ext cx="746028" cy="746621"/>
            </a:xfrm>
            <a:custGeom>
              <a:avLst/>
              <a:gdLst/>
              <a:ahLst/>
              <a:cxnLst/>
              <a:rect l="l" t="t" r="r" b="b"/>
              <a:pathLst>
                <a:path w="173394" h="173532" extrusionOk="0">
                  <a:moveTo>
                    <a:pt x="86702" y="173532"/>
                  </a:moveTo>
                  <a:cubicBezTo>
                    <a:pt x="38894" y="173532"/>
                    <a:pt x="0" y="134647"/>
                    <a:pt x="0" y="86839"/>
                  </a:cubicBezTo>
                  <a:cubicBezTo>
                    <a:pt x="0" y="39031"/>
                    <a:pt x="38894" y="0"/>
                    <a:pt x="86702" y="0"/>
                  </a:cubicBezTo>
                  <a:cubicBezTo>
                    <a:pt x="134510" y="0"/>
                    <a:pt x="173395" y="38894"/>
                    <a:pt x="173395" y="86702"/>
                  </a:cubicBezTo>
                  <a:cubicBezTo>
                    <a:pt x="173395" y="134510"/>
                    <a:pt x="134510" y="173532"/>
                    <a:pt x="86702" y="173532"/>
                  </a:cubicBezTo>
                  <a:close/>
                  <a:moveTo>
                    <a:pt x="86702" y="1924"/>
                  </a:moveTo>
                  <a:cubicBezTo>
                    <a:pt x="39959" y="1924"/>
                    <a:pt x="1932" y="39950"/>
                    <a:pt x="1932" y="86693"/>
                  </a:cubicBezTo>
                  <a:cubicBezTo>
                    <a:pt x="1932" y="133436"/>
                    <a:pt x="39959" y="171600"/>
                    <a:pt x="86702" y="171600"/>
                  </a:cubicBezTo>
                  <a:cubicBezTo>
                    <a:pt x="133445" y="171600"/>
                    <a:pt x="171471" y="133574"/>
                    <a:pt x="171471" y="86830"/>
                  </a:cubicBezTo>
                  <a:cubicBezTo>
                    <a:pt x="171471" y="40088"/>
                    <a:pt x="133445" y="1915"/>
                    <a:pt x="86702" y="19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370;p40">
              <a:extLst>
                <a:ext uri="{FF2B5EF4-FFF2-40B4-BE49-F238E27FC236}">
                  <a16:creationId xmlns:a16="http://schemas.microsoft.com/office/drawing/2014/main" id="{40B396D7-1613-22F8-92CD-3FC0BAFDA2AD}"/>
                </a:ext>
              </a:extLst>
            </p:cNvPr>
            <p:cNvSpPr/>
            <p:nvPr/>
          </p:nvSpPr>
          <p:spPr>
            <a:xfrm>
              <a:off x="1108159" y="1080485"/>
              <a:ext cx="635367" cy="635849"/>
            </a:xfrm>
            <a:custGeom>
              <a:avLst/>
              <a:gdLst/>
              <a:ahLst/>
              <a:cxnLst/>
              <a:rect l="l" t="t" r="r" b="b"/>
              <a:pathLst>
                <a:path w="147674" h="147786" extrusionOk="0">
                  <a:moveTo>
                    <a:pt x="73837" y="147786"/>
                  </a:moveTo>
                  <a:cubicBezTo>
                    <a:pt x="33123" y="147786"/>
                    <a:pt x="0" y="114663"/>
                    <a:pt x="0" y="73949"/>
                  </a:cubicBezTo>
                  <a:cubicBezTo>
                    <a:pt x="0" y="33235"/>
                    <a:pt x="33123" y="0"/>
                    <a:pt x="73837" y="0"/>
                  </a:cubicBezTo>
                  <a:cubicBezTo>
                    <a:pt x="114552" y="0"/>
                    <a:pt x="147675" y="33123"/>
                    <a:pt x="147675" y="73829"/>
                  </a:cubicBezTo>
                  <a:cubicBezTo>
                    <a:pt x="147675" y="114535"/>
                    <a:pt x="114552" y="147786"/>
                    <a:pt x="73837" y="147786"/>
                  </a:cubicBezTo>
                  <a:close/>
                  <a:moveTo>
                    <a:pt x="73837" y="1821"/>
                  </a:moveTo>
                  <a:cubicBezTo>
                    <a:pt x="34128" y="1821"/>
                    <a:pt x="1829" y="34119"/>
                    <a:pt x="1829" y="73829"/>
                  </a:cubicBezTo>
                  <a:cubicBezTo>
                    <a:pt x="1829" y="113538"/>
                    <a:pt x="34136" y="145957"/>
                    <a:pt x="73837" y="145957"/>
                  </a:cubicBezTo>
                  <a:cubicBezTo>
                    <a:pt x="113539" y="145957"/>
                    <a:pt x="145845" y="113650"/>
                    <a:pt x="145845" y="73949"/>
                  </a:cubicBezTo>
                  <a:cubicBezTo>
                    <a:pt x="145845" y="34248"/>
                    <a:pt x="113539" y="1821"/>
                    <a:pt x="73837" y="18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371;p40">
              <a:extLst>
                <a:ext uri="{FF2B5EF4-FFF2-40B4-BE49-F238E27FC236}">
                  <a16:creationId xmlns:a16="http://schemas.microsoft.com/office/drawing/2014/main" id="{DFDBC620-C099-9DB8-BA5B-8AADDD0AC998}"/>
                </a:ext>
              </a:extLst>
            </p:cNvPr>
            <p:cNvSpPr/>
            <p:nvPr/>
          </p:nvSpPr>
          <p:spPr>
            <a:xfrm>
              <a:off x="1163525" y="1135851"/>
              <a:ext cx="524668" cy="525112"/>
            </a:xfrm>
            <a:custGeom>
              <a:avLst/>
              <a:gdLst/>
              <a:ahLst/>
              <a:cxnLst/>
              <a:rect l="l" t="t" r="r" b="b"/>
              <a:pathLst>
                <a:path w="121945" h="122048" extrusionOk="0">
                  <a:moveTo>
                    <a:pt x="60973" y="122049"/>
                  </a:moveTo>
                  <a:cubicBezTo>
                    <a:pt x="27352" y="122049"/>
                    <a:pt x="0" y="94697"/>
                    <a:pt x="0" y="61076"/>
                  </a:cubicBezTo>
                  <a:cubicBezTo>
                    <a:pt x="0" y="27455"/>
                    <a:pt x="27352" y="0"/>
                    <a:pt x="60973" y="0"/>
                  </a:cubicBezTo>
                  <a:cubicBezTo>
                    <a:pt x="94594" y="0"/>
                    <a:pt x="121946" y="27352"/>
                    <a:pt x="121946" y="60973"/>
                  </a:cubicBezTo>
                  <a:cubicBezTo>
                    <a:pt x="121946" y="94594"/>
                    <a:pt x="94594" y="122049"/>
                    <a:pt x="60973" y="122049"/>
                  </a:cubicBezTo>
                  <a:close/>
                  <a:moveTo>
                    <a:pt x="60973" y="1718"/>
                  </a:moveTo>
                  <a:cubicBezTo>
                    <a:pt x="28297" y="1718"/>
                    <a:pt x="1718" y="28297"/>
                    <a:pt x="1718" y="60973"/>
                  </a:cubicBezTo>
                  <a:cubicBezTo>
                    <a:pt x="1718" y="93649"/>
                    <a:pt x="28297" y="120323"/>
                    <a:pt x="60973" y="120323"/>
                  </a:cubicBezTo>
                  <a:cubicBezTo>
                    <a:pt x="93649" y="120323"/>
                    <a:pt x="120228" y="93744"/>
                    <a:pt x="120228" y="61067"/>
                  </a:cubicBezTo>
                  <a:cubicBezTo>
                    <a:pt x="120228" y="28391"/>
                    <a:pt x="93649" y="1718"/>
                    <a:pt x="60973" y="171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372;p40">
              <a:extLst>
                <a:ext uri="{FF2B5EF4-FFF2-40B4-BE49-F238E27FC236}">
                  <a16:creationId xmlns:a16="http://schemas.microsoft.com/office/drawing/2014/main" id="{BE4234F6-3AC6-699F-E292-81BA07E62D9F}"/>
                </a:ext>
              </a:extLst>
            </p:cNvPr>
            <p:cNvSpPr/>
            <p:nvPr/>
          </p:nvSpPr>
          <p:spPr>
            <a:xfrm>
              <a:off x="1218851" y="1191212"/>
              <a:ext cx="414042" cy="414378"/>
            </a:xfrm>
            <a:custGeom>
              <a:avLst/>
              <a:gdLst/>
              <a:ahLst/>
              <a:cxnLst/>
              <a:rect l="l" t="t" r="r" b="b"/>
              <a:pathLst>
                <a:path w="96233" h="96311" extrusionOk="0">
                  <a:moveTo>
                    <a:pt x="48117" y="96311"/>
                  </a:moveTo>
                  <a:cubicBezTo>
                    <a:pt x="21589" y="96311"/>
                    <a:pt x="0" y="74722"/>
                    <a:pt x="0" y="48194"/>
                  </a:cubicBezTo>
                  <a:cubicBezTo>
                    <a:pt x="0" y="21667"/>
                    <a:pt x="21589" y="0"/>
                    <a:pt x="48117" y="0"/>
                  </a:cubicBezTo>
                  <a:cubicBezTo>
                    <a:pt x="74644" y="0"/>
                    <a:pt x="96234" y="21590"/>
                    <a:pt x="96234" y="48117"/>
                  </a:cubicBezTo>
                  <a:cubicBezTo>
                    <a:pt x="96234" y="74644"/>
                    <a:pt x="74644" y="96311"/>
                    <a:pt x="48117" y="96311"/>
                  </a:cubicBezTo>
                  <a:close/>
                  <a:moveTo>
                    <a:pt x="48117" y="1623"/>
                  </a:moveTo>
                  <a:cubicBezTo>
                    <a:pt x="22483" y="1623"/>
                    <a:pt x="1623" y="22483"/>
                    <a:pt x="1623" y="48117"/>
                  </a:cubicBezTo>
                  <a:cubicBezTo>
                    <a:pt x="1623" y="73751"/>
                    <a:pt x="22483" y="94689"/>
                    <a:pt x="48117" y="94689"/>
                  </a:cubicBezTo>
                  <a:cubicBezTo>
                    <a:pt x="73751" y="94689"/>
                    <a:pt x="94611" y="73829"/>
                    <a:pt x="94611" y="48194"/>
                  </a:cubicBezTo>
                  <a:cubicBezTo>
                    <a:pt x="94611" y="22560"/>
                    <a:pt x="73751" y="1623"/>
                    <a:pt x="48117" y="16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8485998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715050" y="519638"/>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Experiments</a:t>
            </a:r>
            <a:endParaRPr dirty="0"/>
          </a:p>
        </p:txBody>
      </p:sp>
      <p:sp>
        <p:nvSpPr>
          <p:cNvPr id="18" name="Google Shape;346;p39">
            <a:extLst>
              <a:ext uri="{FF2B5EF4-FFF2-40B4-BE49-F238E27FC236}">
                <a16:creationId xmlns:a16="http://schemas.microsoft.com/office/drawing/2014/main" id="{0BBDEA8E-9C55-A94D-58E9-BBF97ABB6F37}"/>
              </a:ext>
            </a:extLst>
          </p:cNvPr>
          <p:cNvSpPr txBox="1">
            <a:spLocks noGrp="1"/>
          </p:cNvSpPr>
          <p:nvPr>
            <p:ph type="subTitle" idx="1"/>
          </p:nvPr>
        </p:nvSpPr>
        <p:spPr>
          <a:xfrm>
            <a:off x="715050" y="1390533"/>
            <a:ext cx="8014372" cy="29163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latin typeface="Barlow" panose="00000500000000000000" pitchFamily="2" charset="0"/>
              </a:rPr>
              <a:t>Mô hình được train sử dụng Anaconda để hỗ trợ cài đặt các packages cần thiết và dùng Tensorboard để phân tích và đánh giá.</a:t>
            </a:r>
          </a:p>
          <a:p>
            <a:pPr marL="0" lvl="0" indent="0" algn="l" rtl="0">
              <a:spcBef>
                <a:spcPts val="0"/>
              </a:spcBef>
              <a:spcAft>
                <a:spcPts val="0"/>
              </a:spcAft>
              <a:buNone/>
            </a:pPr>
            <a:r>
              <a:rPr lang="vi-VN" dirty="0">
                <a:latin typeface="Barlow" panose="00000500000000000000" pitchFamily="2" charset="0"/>
              </a:rPr>
              <a:t>Command line sử dụng để train: </a:t>
            </a:r>
          </a:p>
          <a:p>
            <a:pPr marL="0" lvl="0" indent="0" algn="l" rtl="0">
              <a:spcBef>
                <a:spcPts val="0"/>
              </a:spcBef>
              <a:spcAft>
                <a:spcPts val="0"/>
              </a:spcAft>
              <a:buNone/>
            </a:pPr>
            <a:endParaRPr lang="vi-VN" dirty="0">
              <a:latin typeface="Barlow" panose="00000500000000000000" pitchFamily="2" charset="0"/>
            </a:endParaRPr>
          </a:p>
          <a:p>
            <a:pPr marL="0" lvl="0" indent="0" algn="l" rtl="0">
              <a:spcBef>
                <a:spcPts val="0"/>
              </a:spcBef>
              <a:spcAft>
                <a:spcPts val="0"/>
              </a:spcAft>
              <a:buNone/>
            </a:pPr>
            <a:r>
              <a:rPr lang="vi-VN" dirty="0">
                <a:latin typeface="Barlow" panose="00000500000000000000" pitchFamily="2" charset="0"/>
              </a:rPr>
              <a:t>Sau khi train sẽ tạo ra một model đuôi ONNX có thể sử dụng lên chim hút mật.</a:t>
            </a:r>
          </a:p>
        </p:txBody>
      </p:sp>
      <p:pic>
        <p:nvPicPr>
          <p:cNvPr id="5" name="Picture 4">
            <a:extLst>
              <a:ext uri="{FF2B5EF4-FFF2-40B4-BE49-F238E27FC236}">
                <a16:creationId xmlns:a16="http://schemas.microsoft.com/office/drawing/2014/main" id="{510206DE-6315-ED64-3527-57B59CB6757B}"/>
              </a:ext>
            </a:extLst>
          </p:cNvPr>
          <p:cNvPicPr>
            <a:picLocks noChangeAspect="1"/>
          </p:cNvPicPr>
          <p:nvPr/>
        </p:nvPicPr>
        <p:blipFill>
          <a:blip r:embed="rId3"/>
          <a:stretch>
            <a:fillRect/>
          </a:stretch>
        </p:blipFill>
        <p:spPr>
          <a:xfrm>
            <a:off x="3555168" y="1937988"/>
            <a:ext cx="4182059" cy="362001"/>
          </a:xfrm>
          <a:prstGeom prst="rect">
            <a:avLst/>
          </a:prstGeom>
        </p:spPr>
      </p:pic>
      <p:pic>
        <p:nvPicPr>
          <p:cNvPr id="7" name="Picture 6" descr="A screen shot of a computer&#10;&#10;Description automatically generated">
            <a:extLst>
              <a:ext uri="{FF2B5EF4-FFF2-40B4-BE49-F238E27FC236}">
                <a16:creationId xmlns:a16="http://schemas.microsoft.com/office/drawing/2014/main" id="{ADB14A2F-6DEC-2912-C512-95CA69B44B67}"/>
              </a:ext>
            </a:extLst>
          </p:cNvPr>
          <p:cNvPicPr>
            <a:picLocks noChangeAspect="1"/>
          </p:cNvPicPr>
          <p:nvPr/>
        </p:nvPicPr>
        <p:blipFill>
          <a:blip r:embed="rId4"/>
          <a:stretch>
            <a:fillRect/>
          </a:stretch>
        </p:blipFill>
        <p:spPr>
          <a:xfrm>
            <a:off x="1273186" y="2843512"/>
            <a:ext cx="6326099" cy="2101919"/>
          </a:xfrm>
          <a:prstGeom prst="rect">
            <a:avLst/>
          </a:prstGeom>
        </p:spPr>
      </p:pic>
    </p:spTree>
    <p:extLst>
      <p:ext uri="{BB962C8B-B14F-4D97-AF65-F5344CB8AC3E}">
        <p14:creationId xmlns:p14="http://schemas.microsoft.com/office/powerpoint/2010/main" val="29355280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715050" y="519638"/>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Experiments</a:t>
            </a:r>
            <a:endParaRPr dirty="0"/>
          </a:p>
        </p:txBody>
      </p:sp>
      <p:sp>
        <p:nvSpPr>
          <p:cNvPr id="18" name="Google Shape;346;p39">
            <a:extLst>
              <a:ext uri="{FF2B5EF4-FFF2-40B4-BE49-F238E27FC236}">
                <a16:creationId xmlns:a16="http://schemas.microsoft.com/office/drawing/2014/main" id="{0BBDEA8E-9C55-A94D-58E9-BBF97ABB6F37}"/>
              </a:ext>
            </a:extLst>
          </p:cNvPr>
          <p:cNvSpPr txBox="1">
            <a:spLocks noGrp="1"/>
          </p:cNvSpPr>
          <p:nvPr>
            <p:ph type="subTitle" idx="1"/>
          </p:nvPr>
        </p:nvSpPr>
        <p:spPr>
          <a:xfrm>
            <a:off x="715050" y="1390533"/>
            <a:ext cx="8014372" cy="29163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latin typeface="Barlow" panose="00000500000000000000" pitchFamily="2" charset="0"/>
              </a:rPr>
              <a:t>Kết quả thu được:</a:t>
            </a:r>
          </a:p>
          <a:p>
            <a:pPr marL="0" lvl="0" indent="0" algn="l" rtl="0">
              <a:spcBef>
                <a:spcPts val="0"/>
              </a:spcBef>
              <a:spcAft>
                <a:spcPts val="0"/>
              </a:spcAft>
              <a:buNone/>
            </a:pPr>
            <a:endParaRPr lang="vi-VN" dirty="0">
              <a:latin typeface="Barlow" panose="00000500000000000000" pitchFamily="2" charset="0"/>
            </a:endParaRPr>
          </a:p>
        </p:txBody>
      </p:sp>
      <p:pic>
        <p:nvPicPr>
          <p:cNvPr id="2" name="video 1">
            <a:hlinkClick r:id="" action="ppaction://media"/>
            <a:extLst>
              <a:ext uri="{FF2B5EF4-FFF2-40B4-BE49-F238E27FC236}">
                <a16:creationId xmlns:a16="http://schemas.microsoft.com/office/drawing/2014/main" id="{466C3FB3-57BE-A400-F983-E46A71C29199}"/>
              </a:ext>
            </a:extLst>
          </p:cNvPr>
          <p:cNvPicPr>
            <a:picLocks noChangeAspect="1"/>
          </p:cNvPicPr>
          <p:nvPr>
            <a:videoFile r:link="rId1"/>
            <p:extLst>
              <p:ext uri="{DAA4B4D4-6D71-4841-9C94-3DE7FCFB9230}">
                <p14:media xmlns:p14="http://schemas.microsoft.com/office/powerpoint/2010/main" r:embed="rId2">
                  <p14:trim st="2453"/>
                </p14:media>
              </p:ext>
            </p:extLst>
          </p:nvPr>
        </p:nvPicPr>
        <p:blipFill>
          <a:blip r:embed="rId6"/>
          <a:stretch>
            <a:fillRect/>
          </a:stretch>
        </p:blipFill>
        <p:spPr>
          <a:xfrm>
            <a:off x="222218" y="1865251"/>
            <a:ext cx="4165487" cy="2067557"/>
          </a:xfrm>
          <a:prstGeom prst="rect">
            <a:avLst/>
          </a:prstGeom>
        </p:spPr>
      </p:pic>
      <p:pic>
        <p:nvPicPr>
          <p:cNvPr id="3" name="video 2">
            <a:hlinkClick r:id="" action="ppaction://media"/>
            <a:extLst>
              <a:ext uri="{FF2B5EF4-FFF2-40B4-BE49-F238E27FC236}">
                <a16:creationId xmlns:a16="http://schemas.microsoft.com/office/drawing/2014/main" id="{BC5C2F96-E91B-D822-3E15-5E9F81BBF8B5}"/>
              </a:ext>
            </a:extLst>
          </p:cNvPr>
          <p:cNvPicPr>
            <a:picLocks noChangeAspect="1"/>
          </p:cNvPicPr>
          <p:nvPr>
            <a:videoFile r:link="rId1"/>
            <p:extLst>
              <p:ext uri="{DAA4B4D4-6D71-4841-9C94-3DE7FCFB9230}">
                <p14:media xmlns:p14="http://schemas.microsoft.com/office/powerpoint/2010/main" r:embed="rId3">
                  <p14:trim end="2268"/>
                </p14:media>
              </p:ext>
            </p:extLst>
          </p:nvPr>
        </p:nvPicPr>
        <p:blipFill>
          <a:blip r:embed="rId7"/>
          <a:stretch>
            <a:fillRect/>
          </a:stretch>
        </p:blipFill>
        <p:spPr>
          <a:xfrm>
            <a:off x="4669658" y="1865251"/>
            <a:ext cx="4165487" cy="2067557"/>
          </a:xfrm>
          <a:prstGeom prst="rect">
            <a:avLst/>
          </a:prstGeom>
        </p:spPr>
      </p:pic>
      <p:sp>
        <p:nvSpPr>
          <p:cNvPr id="4" name="Google Shape;346;p39">
            <a:extLst>
              <a:ext uri="{FF2B5EF4-FFF2-40B4-BE49-F238E27FC236}">
                <a16:creationId xmlns:a16="http://schemas.microsoft.com/office/drawing/2014/main" id="{BD2B6724-0458-2E9A-A94E-F72856DE88E0}"/>
              </a:ext>
            </a:extLst>
          </p:cNvPr>
          <p:cNvSpPr txBox="1">
            <a:spLocks/>
          </p:cNvSpPr>
          <p:nvPr/>
        </p:nvSpPr>
        <p:spPr>
          <a:xfrm>
            <a:off x="1599148" y="4132194"/>
            <a:ext cx="1411625" cy="5604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1pPr>
            <a:lvl2pPr marL="914400" marR="0" lvl="1"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2pPr>
            <a:lvl3pPr marL="1371600" marR="0" lvl="2"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3pPr>
            <a:lvl4pPr marL="1828800" marR="0" lvl="3"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4pPr>
            <a:lvl5pPr marL="2286000" marR="0" lvl="4"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5pPr>
            <a:lvl6pPr marL="2743200" marR="0" lvl="5"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6pPr>
            <a:lvl7pPr marL="3200400" marR="0" lvl="6"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7pPr>
            <a:lvl8pPr marL="3657600" marR="0" lvl="7"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8pPr>
            <a:lvl9pPr marL="4114800" marR="0" lvl="8"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9pPr>
          </a:lstStyle>
          <a:p>
            <a:pPr marL="0" indent="0"/>
            <a:r>
              <a:rPr lang="en-US" dirty="0">
                <a:latin typeface="Barlow" panose="00000500000000000000" pitchFamily="2" charset="0"/>
              </a:rPr>
              <a:t>500000 steps</a:t>
            </a:r>
            <a:endParaRPr lang="vi-VN" dirty="0">
              <a:latin typeface="Barlow" panose="00000500000000000000" pitchFamily="2" charset="0"/>
            </a:endParaRPr>
          </a:p>
        </p:txBody>
      </p:sp>
      <p:sp>
        <p:nvSpPr>
          <p:cNvPr id="5" name="Google Shape;346;p39">
            <a:extLst>
              <a:ext uri="{FF2B5EF4-FFF2-40B4-BE49-F238E27FC236}">
                <a16:creationId xmlns:a16="http://schemas.microsoft.com/office/drawing/2014/main" id="{F99798D4-122B-4135-E6A2-40FA09C1EBDC}"/>
              </a:ext>
            </a:extLst>
          </p:cNvPr>
          <p:cNvSpPr txBox="1">
            <a:spLocks/>
          </p:cNvSpPr>
          <p:nvPr/>
        </p:nvSpPr>
        <p:spPr>
          <a:xfrm>
            <a:off x="6133229" y="4132194"/>
            <a:ext cx="1411625" cy="5604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1pPr>
            <a:lvl2pPr marL="914400" marR="0" lvl="1"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2pPr>
            <a:lvl3pPr marL="1371600" marR="0" lvl="2"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3pPr>
            <a:lvl4pPr marL="1828800" marR="0" lvl="3"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4pPr>
            <a:lvl5pPr marL="2286000" marR="0" lvl="4"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5pPr>
            <a:lvl6pPr marL="2743200" marR="0" lvl="5"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6pPr>
            <a:lvl7pPr marL="3200400" marR="0" lvl="6"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7pPr>
            <a:lvl8pPr marL="3657600" marR="0" lvl="7"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8pPr>
            <a:lvl9pPr marL="4114800" marR="0" lvl="8"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9pPr>
          </a:lstStyle>
          <a:p>
            <a:pPr marL="0" indent="0"/>
            <a:r>
              <a:rPr lang="en-US" dirty="0">
                <a:latin typeface="Barlow" panose="00000500000000000000" pitchFamily="2" charset="0"/>
              </a:rPr>
              <a:t>7000000 steps</a:t>
            </a:r>
            <a:endParaRPr lang="vi-VN" dirty="0">
              <a:latin typeface="Barlow" panose="00000500000000000000" pitchFamily="2" charset="0"/>
            </a:endParaRPr>
          </a:p>
        </p:txBody>
      </p:sp>
    </p:spTree>
    <p:extLst>
      <p:ext uri="{BB962C8B-B14F-4D97-AF65-F5344CB8AC3E}">
        <p14:creationId xmlns:p14="http://schemas.microsoft.com/office/powerpoint/2010/main" val="85065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379"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6606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seq concurrent="1" nextAc="seek">
              <p:cTn id="12" restart="whenNotActive" fill="hold" evtFilter="cancelBubble" nodeType="interactiveSeq">
                <p:stCondLst>
                  <p:cond evt="onClick" delay="0">
                    <p:tgtEl>
                      <p:spTgt spid="2"/>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2"/>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seq concurrent="1" nextAc="seek">
              <p:cTn id="18" restart="whenNotActive" fill="hold" evtFilter="cancelBubble" nodeType="interactiveSeq">
                <p:stCondLst>
                  <p:cond evt="onClick" delay="0">
                    <p:tgtEl>
                      <p:spTgt spid="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715050" y="519638"/>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Experiments</a:t>
            </a:r>
            <a:endParaRPr dirty="0"/>
          </a:p>
        </p:txBody>
      </p:sp>
      <p:sp>
        <p:nvSpPr>
          <p:cNvPr id="18" name="Google Shape;346;p39">
            <a:extLst>
              <a:ext uri="{FF2B5EF4-FFF2-40B4-BE49-F238E27FC236}">
                <a16:creationId xmlns:a16="http://schemas.microsoft.com/office/drawing/2014/main" id="{0BBDEA8E-9C55-A94D-58E9-BBF97ABB6F37}"/>
              </a:ext>
            </a:extLst>
          </p:cNvPr>
          <p:cNvSpPr txBox="1">
            <a:spLocks noGrp="1"/>
          </p:cNvSpPr>
          <p:nvPr>
            <p:ph type="subTitle" idx="1"/>
          </p:nvPr>
        </p:nvSpPr>
        <p:spPr>
          <a:xfrm>
            <a:off x="715050" y="1159838"/>
            <a:ext cx="8014372" cy="64020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Barlow" panose="00000500000000000000" pitchFamily="2" charset="0"/>
              </a:rPr>
              <a:t>Cumulative Reward</a:t>
            </a:r>
            <a:endParaRPr lang="vi-VN" dirty="0">
              <a:latin typeface="Barlow" panose="00000500000000000000" pitchFamily="2" charset="0"/>
            </a:endParaRPr>
          </a:p>
        </p:txBody>
      </p:sp>
      <p:pic>
        <p:nvPicPr>
          <p:cNvPr id="3" name="Picture 2">
            <a:extLst>
              <a:ext uri="{FF2B5EF4-FFF2-40B4-BE49-F238E27FC236}">
                <a16:creationId xmlns:a16="http://schemas.microsoft.com/office/drawing/2014/main" id="{0C5FB66E-C81B-FC0C-F981-4463934CCBDE}"/>
              </a:ext>
            </a:extLst>
          </p:cNvPr>
          <p:cNvPicPr>
            <a:picLocks noChangeAspect="1"/>
          </p:cNvPicPr>
          <p:nvPr/>
        </p:nvPicPr>
        <p:blipFill>
          <a:blip r:embed="rId3"/>
          <a:stretch>
            <a:fillRect/>
          </a:stretch>
        </p:blipFill>
        <p:spPr>
          <a:xfrm>
            <a:off x="715050" y="1684132"/>
            <a:ext cx="7458549" cy="2939730"/>
          </a:xfrm>
          <a:prstGeom prst="rect">
            <a:avLst/>
          </a:prstGeom>
        </p:spPr>
      </p:pic>
    </p:spTree>
    <p:extLst>
      <p:ext uri="{BB962C8B-B14F-4D97-AF65-F5344CB8AC3E}">
        <p14:creationId xmlns:p14="http://schemas.microsoft.com/office/powerpoint/2010/main" val="25574740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36"/>
          <p:cNvSpPr txBox="1">
            <a:spLocks noGrp="1"/>
          </p:cNvSpPr>
          <p:nvPr>
            <p:ph type="title"/>
          </p:nvPr>
        </p:nvSpPr>
        <p:spPr>
          <a:xfrm>
            <a:off x="715000" y="1557165"/>
            <a:ext cx="1213200" cy="38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Chapter 1</a:t>
            </a:r>
            <a:endParaRPr/>
          </a:p>
        </p:txBody>
      </p:sp>
      <p:sp>
        <p:nvSpPr>
          <p:cNvPr id="267" name="Google Shape;267;p36"/>
          <p:cNvSpPr txBox="1">
            <a:spLocks noGrp="1"/>
          </p:cNvSpPr>
          <p:nvPr>
            <p:ph type="subTitle" idx="1"/>
          </p:nvPr>
        </p:nvSpPr>
        <p:spPr>
          <a:xfrm>
            <a:off x="6222025" y="1557165"/>
            <a:ext cx="2206800" cy="38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Introduction</a:t>
            </a:r>
            <a:endParaRPr dirty="0"/>
          </a:p>
        </p:txBody>
      </p:sp>
      <p:sp>
        <p:nvSpPr>
          <p:cNvPr id="268" name="Google Shape;268;p36"/>
          <p:cNvSpPr txBox="1">
            <a:spLocks noGrp="1"/>
          </p:cNvSpPr>
          <p:nvPr>
            <p:ph type="title" idx="2"/>
          </p:nvPr>
        </p:nvSpPr>
        <p:spPr>
          <a:xfrm>
            <a:off x="715100" y="535000"/>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69" name="Google Shape;269;p36"/>
          <p:cNvSpPr txBox="1">
            <a:spLocks noGrp="1"/>
          </p:cNvSpPr>
          <p:nvPr>
            <p:ph type="title" idx="3"/>
          </p:nvPr>
        </p:nvSpPr>
        <p:spPr>
          <a:xfrm>
            <a:off x="715000" y="2341049"/>
            <a:ext cx="1213200" cy="38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Chapter 2</a:t>
            </a:r>
            <a:endParaRPr/>
          </a:p>
        </p:txBody>
      </p:sp>
      <p:sp>
        <p:nvSpPr>
          <p:cNvPr id="270" name="Google Shape;270;p36"/>
          <p:cNvSpPr txBox="1">
            <a:spLocks noGrp="1"/>
          </p:cNvSpPr>
          <p:nvPr>
            <p:ph type="subTitle" idx="4"/>
          </p:nvPr>
        </p:nvSpPr>
        <p:spPr>
          <a:xfrm>
            <a:off x="5170350" y="2341049"/>
            <a:ext cx="3258600" cy="38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Method and implementation </a:t>
            </a:r>
            <a:endParaRPr dirty="0"/>
          </a:p>
        </p:txBody>
      </p:sp>
      <p:sp>
        <p:nvSpPr>
          <p:cNvPr id="271" name="Google Shape;271;p36"/>
          <p:cNvSpPr txBox="1">
            <a:spLocks noGrp="1"/>
          </p:cNvSpPr>
          <p:nvPr>
            <p:ph type="title" idx="5"/>
          </p:nvPr>
        </p:nvSpPr>
        <p:spPr>
          <a:xfrm>
            <a:off x="715000" y="3200308"/>
            <a:ext cx="1213200" cy="38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Chapter 3</a:t>
            </a:r>
            <a:endParaRPr/>
          </a:p>
        </p:txBody>
      </p:sp>
      <p:sp>
        <p:nvSpPr>
          <p:cNvPr id="272" name="Google Shape;272;p36"/>
          <p:cNvSpPr txBox="1">
            <a:spLocks noGrp="1"/>
          </p:cNvSpPr>
          <p:nvPr>
            <p:ph type="subTitle" idx="6"/>
          </p:nvPr>
        </p:nvSpPr>
        <p:spPr>
          <a:xfrm>
            <a:off x="4715000" y="3200308"/>
            <a:ext cx="3714000" cy="38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Experiments</a:t>
            </a:r>
            <a:endParaRPr dirty="0"/>
          </a:p>
        </p:txBody>
      </p:sp>
      <p:sp>
        <p:nvSpPr>
          <p:cNvPr id="273" name="Google Shape;273;p36"/>
          <p:cNvSpPr txBox="1">
            <a:spLocks noGrp="1"/>
          </p:cNvSpPr>
          <p:nvPr>
            <p:ph type="title" idx="7"/>
          </p:nvPr>
        </p:nvSpPr>
        <p:spPr>
          <a:xfrm>
            <a:off x="715000" y="3997346"/>
            <a:ext cx="1213200" cy="38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Chapter 4</a:t>
            </a:r>
            <a:endParaRPr/>
          </a:p>
        </p:txBody>
      </p:sp>
      <p:sp>
        <p:nvSpPr>
          <p:cNvPr id="274" name="Google Shape;274;p36"/>
          <p:cNvSpPr txBox="1">
            <a:spLocks noGrp="1"/>
          </p:cNvSpPr>
          <p:nvPr>
            <p:ph type="subTitle" idx="8"/>
          </p:nvPr>
        </p:nvSpPr>
        <p:spPr>
          <a:xfrm>
            <a:off x="5939950" y="3997346"/>
            <a:ext cx="2489100" cy="381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Conclusions</a:t>
            </a:r>
            <a:endParaRPr dirty="0"/>
          </a:p>
        </p:txBody>
      </p:sp>
      <p:cxnSp>
        <p:nvCxnSpPr>
          <p:cNvPr id="285" name="Google Shape;285;p36"/>
          <p:cNvCxnSpPr>
            <a:cxnSpLocks/>
            <a:stCxn id="266" idx="3"/>
          </p:cNvCxnSpPr>
          <p:nvPr/>
        </p:nvCxnSpPr>
        <p:spPr>
          <a:xfrm>
            <a:off x="1928200" y="1747965"/>
            <a:ext cx="5124775" cy="0"/>
          </a:xfrm>
          <a:prstGeom prst="straightConnector1">
            <a:avLst/>
          </a:prstGeom>
          <a:noFill/>
          <a:ln w="9525" cap="flat" cmpd="sng">
            <a:solidFill>
              <a:schemeClr val="dk1"/>
            </a:solidFill>
            <a:prstDash val="solid"/>
            <a:round/>
            <a:headEnd type="none" w="med" len="med"/>
            <a:tailEnd type="none" w="med" len="med"/>
          </a:ln>
        </p:spPr>
      </p:cxnSp>
      <p:cxnSp>
        <p:nvCxnSpPr>
          <p:cNvPr id="286" name="Google Shape;286;p36"/>
          <p:cNvCxnSpPr>
            <a:cxnSpLocks/>
            <a:stCxn id="269" idx="3"/>
          </p:cNvCxnSpPr>
          <p:nvPr/>
        </p:nvCxnSpPr>
        <p:spPr>
          <a:xfrm>
            <a:off x="1928200" y="2531849"/>
            <a:ext cx="3664732" cy="0"/>
          </a:xfrm>
          <a:prstGeom prst="straightConnector1">
            <a:avLst/>
          </a:prstGeom>
          <a:noFill/>
          <a:ln w="9525" cap="flat" cmpd="sng">
            <a:solidFill>
              <a:schemeClr val="dk1"/>
            </a:solidFill>
            <a:prstDash val="solid"/>
            <a:round/>
            <a:headEnd type="none" w="med" len="med"/>
            <a:tailEnd type="none" w="med" len="med"/>
          </a:ln>
        </p:spPr>
      </p:cxnSp>
      <p:cxnSp>
        <p:nvCxnSpPr>
          <p:cNvPr id="287" name="Google Shape;287;p36"/>
          <p:cNvCxnSpPr>
            <a:cxnSpLocks/>
            <a:stCxn id="271" idx="3"/>
          </p:cNvCxnSpPr>
          <p:nvPr/>
        </p:nvCxnSpPr>
        <p:spPr>
          <a:xfrm>
            <a:off x="1928200" y="3391108"/>
            <a:ext cx="5124775" cy="0"/>
          </a:xfrm>
          <a:prstGeom prst="straightConnector1">
            <a:avLst/>
          </a:prstGeom>
          <a:noFill/>
          <a:ln w="9525" cap="flat" cmpd="sng">
            <a:solidFill>
              <a:schemeClr val="dk1"/>
            </a:solidFill>
            <a:prstDash val="solid"/>
            <a:round/>
            <a:headEnd type="none" w="med" len="med"/>
            <a:tailEnd type="none" w="med" len="med"/>
          </a:ln>
        </p:spPr>
      </p:cxnSp>
      <p:cxnSp>
        <p:nvCxnSpPr>
          <p:cNvPr id="288" name="Google Shape;288;p36"/>
          <p:cNvCxnSpPr>
            <a:cxnSpLocks/>
            <a:stCxn id="273" idx="3"/>
          </p:cNvCxnSpPr>
          <p:nvPr/>
        </p:nvCxnSpPr>
        <p:spPr>
          <a:xfrm>
            <a:off x="1928200" y="4188146"/>
            <a:ext cx="5124775"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715050" y="519638"/>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Experiments</a:t>
            </a:r>
            <a:endParaRPr dirty="0"/>
          </a:p>
        </p:txBody>
      </p:sp>
      <p:sp>
        <p:nvSpPr>
          <p:cNvPr id="18" name="Google Shape;346;p39">
            <a:extLst>
              <a:ext uri="{FF2B5EF4-FFF2-40B4-BE49-F238E27FC236}">
                <a16:creationId xmlns:a16="http://schemas.microsoft.com/office/drawing/2014/main" id="{0BBDEA8E-9C55-A94D-58E9-BBF97ABB6F37}"/>
              </a:ext>
            </a:extLst>
          </p:cNvPr>
          <p:cNvSpPr txBox="1">
            <a:spLocks noGrp="1"/>
          </p:cNvSpPr>
          <p:nvPr>
            <p:ph type="subTitle" idx="1"/>
          </p:nvPr>
        </p:nvSpPr>
        <p:spPr>
          <a:xfrm>
            <a:off x="715050" y="1390534"/>
            <a:ext cx="8014372" cy="5092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Barlow" panose="00000500000000000000" pitchFamily="2" charset="0"/>
              </a:rPr>
              <a:t>Beta, Learning rate </a:t>
            </a:r>
            <a:r>
              <a:rPr lang="en-US" dirty="0" err="1">
                <a:latin typeface="Barlow" panose="00000500000000000000" pitchFamily="2" charset="0"/>
              </a:rPr>
              <a:t>và</a:t>
            </a:r>
            <a:r>
              <a:rPr lang="en-US" dirty="0">
                <a:latin typeface="Barlow" panose="00000500000000000000" pitchFamily="2" charset="0"/>
              </a:rPr>
              <a:t> Entropy</a:t>
            </a:r>
            <a:endParaRPr lang="vi-VN" dirty="0">
              <a:latin typeface="Barlow" panose="00000500000000000000" pitchFamily="2" charset="0"/>
            </a:endParaRPr>
          </a:p>
        </p:txBody>
      </p:sp>
      <p:pic>
        <p:nvPicPr>
          <p:cNvPr id="3" name="Picture 2">
            <a:extLst>
              <a:ext uri="{FF2B5EF4-FFF2-40B4-BE49-F238E27FC236}">
                <a16:creationId xmlns:a16="http://schemas.microsoft.com/office/drawing/2014/main" id="{25CB6080-DA0A-39B6-D20A-834945DD332E}"/>
              </a:ext>
            </a:extLst>
          </p:cNvPr>
          <p:cNvPicPr>
            <a:picLocks noChangeAspect="1"/>
          </p:cNvPicPr>
          <p:nvPr/>
        </p:nvPicPr>
        <p:blipFill rotWithShape="1">
          <a:blip r:embed="rId3"/>
          <a:srcRect l="2403" b="2839"/>
          <a:stretch/>
        </p:blipFill>
        <p:spPr>
          <a:xfrm>
            <a:off x="150920" y="2172088"/>
            <a:ext cx="2947385" cy="2382155"/>
          </a:xfrm>
          <a:prstGeom prst="rect">
            <a:avLst/>
          </a:prstGeom>
        </p:spPr>
      </p:pic>
      <p:pic>
        <p:nvPicPr>
          <p:cNvPr id="5" name="Picture 4">
            <a:extLst>
              <a:ext uri="{FF2B5EF4-FFF2-40B4-BE49-F238E27FC236}">
                <a16:creationId xmlns:a16="http://schemas.microsoft.com/office/drawing/2014/main" id="{12B4B461-0548-2652-506D-FEEE73ABAE35}"/>
              </a:ext>
            </a:extLst>
          </p:cNvPr>
          <p:cNvPicPr>
            <a:picLocks noChangeAspect="1"/>
          </p:cNvPicPr>
          <p:nvPr/>
        </p:nvPicPr>
        <p:blipFill rotWithShape="1">
          <a:blip r:embed="rId4"/>
          <a:srcRect l="4751"/>
          <a:stretch/>
        </p:blipFill>
        <p:spPr>
          <a:xfrm>
            <a:off x="3098305" y="2172088"/>
            <a:ext cx="2947386" cy="2382155"/>
          </a:xfrm>
          <a:prstGeom prst="rect">
            <a:avLst/>
          </a:prstGeom>
        </p:spPr>
      </p:pic>
      <p:pic>
        <p:nvPicPr>
          <p:cNvPr id="7" name="Picture 6">
            <a:extLst>
              <a:ext uri="{FF2B5EF4-FFF2-40B4-BE49-F238E27FC236}">
                <a16:creationId xmlns:a16="http://schemas.microsoft.com/office/drawing/2014/main" id="{50E2B615-0EA6-E611-0A7A-039407C827EF}"/>
              </a:ext>
            </a:extLst>
          </p:cNvPr>
          <p:cNvPicPr>
            <a:picLocks noChangeAspect="1"/>
          </p:cNvPicPr>
          <p:nvPr/>
        </p:nvPicPr>
        <p:blipFill rotWithShape="1">
          <a:blip r:embed="rId5"/>
          <a:srcRect l="2774"/>
          <a:stretch/>
        </p:blipFill>
        <p:spPr>
          <a:xfrm>
            <a:off x="6045690" y="2172088"/>
            <a:ext cx="2936180" cy="2377921"/>
          </a:xfrm>
          <a:prstGeom prst="rect">
            <a:avLst/>
          </a:prstGeom>
        </p:spPr>
      </p:pic>
    </p:spTree>
    <p:extLst>
      <p:ext uri="{BB962C8B-B14F-4D97-AF65-F5344CB8AC3E}">
        <p14:creationId xmlns:p14="http://schemas.microsoft.com/office/powerpoint/2010/main" val="13503959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715050" y="519638"/>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Experiments</a:t>
            </a:r>
            <a:endParaRPr dirty="0"/>
          </a:p>
        </p:txBody>
      </p:sp>
      <p:sp>
        <p:nvSpPr>
          <p:cNvPr id="18" name="Google Shape;346;p39">
            <a:extLst>
              <a:ext uri="{FF2B5EF4-FFF2-40B4-BE49-F238E27FC236}">
                <a16:creationId xmlns:a16="http://schemas.microsoft.com/office/drawing/2014/main" id="{0BBDEA8E-9C55-A94D-58E9-BBF97ABB6F37}"/>
              </a:ext>
            </a:extLst>
          </p:cNvPr>
          <p:cNvSpPr txBox="1">
            <a:spLocks noGrp="1"/>
          </p:cNvSpPr>
          <p:nvPr>
            <p:ph type="subTitle" idx="1"/>
          </p:nvPr>
        </p:nvSpPr>
        <p:spPr>
          <a:xfrm>
            <a:off x="870012" y="1153540"/>
            <a:ext cx="1442224" cy="7223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Barlow" panose="00000500000000000000" pitchFamily="2" charset="0"/>
              </a:rPr>
              <a:t>Value Loss</a:t>
            </a:r>
            <a:endParaRPr lang="vi-VN" dirty="0">
              <a:latin typeface="Barlow" panose="00000500000000000000" pitchFamily="2" charset="0"/>
            </a:endParaRPr>
          </a:p>
        </p:txBody>
      </p:sp>
      <p:pic>
        <p:nvPicPr>
          <p:cNvPr id="3" name="Picture 2">
            <a:extLst>
              <a:ext uri="{FF2B5EF4-FFF2-40B4-BE49-F238E27FC236}">
                <a16:creationId xmlns:a16="http://schemas.microsoft.com/office/drawing/2014/main" id="{6424A85F-08B3-858B-505C-9B77243BB62E}"/>
              </a:ext>
            </a:extLst>
          </p:cNvPr>
          <p:cNvPicPr>
            <a:picLocks noChangeAspect="1"/>
          </p:cNvPicPr>
          <p:nvPr/>
        </p:nvPicPr>
        <p:blipFill>
          <a:blip r:embed="rId3"/>
          <a:stretch>
            <a:fillRect/>
          </a:stretch>
        </p:blipFill>
        <p:spPr>
          <a:xfrm>
            <a:off x="870012" y="1875892"/>
            <a:ext cx="7190913" cy="2825861"/>
          </a:xfrm>
          <a:prstGeom prst="rect">
            <a:avLst/>
          </a:prstGeom>
        </p:spPr>
      </p:pic>
    </p:spTree>
    <p:extLst>
      <p:ext uri="{BB962C8B-B14F-4D97-AF65-F5344CB8AC3E}">
        <p14:creationId xmlns:p14="http://schemas.microsoft.com/office/powerpoint/2010/main" val="3595294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8"/>
          <p:cNvSpPr txBox="1">
            <a:spLocks noGrp="1"/>
          </p:cNvSpPr>
          <p:nvPr>
            <p:ph type="title"/>
          </p:nvPr>
        </p:nvSpPr>
        <p:spPr>
          <a:xfrm>
            <a:off x="715100" y="1586599"/>
            <a:ext cx="5271172" cy="283728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Conclusions</a:t>
            </a:r>
            <a:endParaRPr dirty="0"/>
          </a:p>
        </p:txBody>
      </p:sp>
      <p:sp>
        <p:nvSpPr>
          <p:cNvPr id="323" name="Google Shape;323;p38"/>
          <p:cNvSpPr txBox="1">
            <a:spLocks noGrp="1"/>
          </p:cNvSpPr>
          <p:nvPr>
            <p:ph type="title" idx="2"/>
          </p:nvPr>
        </p:nvSpPr>
        <p:spPr>
          <a:xfrm>
            <a:off x="715100" y="490100"/>
            <a:ext cx="4397700" cy="109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grpSp>
        <p:nvGrpSpPr>
          <p:cNvPr id="2" name="Google Shape;355;p40">
            <a:extLst>
              <a:ext uri="{FF2B5EF4-FFF2-40B4-BE49-F238E27FC236}">
                <a16:creationId xmlns:a16="http://schemas.microsoft.com/office/drawing/2014/main" id="{8DC743B8-985E-EC3D-489D-8B8266CEE264}"/>
              </a:ext>
            </a:extLst>
          </p:cNvPr>
          <p:cNvGrpSpPr/>
          <p:nvPr/>
        </p:nvGrpSpPr>
        <p:grpSpPr>
          <a:xfrm>
            <a:off x="6866602" y="-2108456"/>
            <a:ext cx="4213419" cy="4216912"/>
            <a:chOff x="333372" y="304962"/>
            <a:chExt cx="2184590" cy="2186401"/>
          </a:xfrm>
        </p:grpSpPr>
        <p:sp>
          <p:nvSpPr>
            <p:cNvPr id="3" name="Google Shape;356;p40">
              <a:extLst>
                <a:ext uri="{FF2B5EF4-FFF2-40B4-BE49-F238E27FC236}">
                  <a16:creationId xmlns:a16="http://schemas.microsoft.com/office/drawing/2014/main" id="{C78C6E47-E81A-1F13-13AC-E0FE1D4B569D}"/>
                </a:ext>
              </a:extLst>
            </p:cNvPr>
            <p:cNvSpPr/>
            <p:nvPr/>
          </p:nvSpPr>
          <p:spPr>
            <a:xfrm>
              <a:off x="333372" y="304962"/>
              <a:ext cx="2184590" cy="2186401"/>
            </a:xfrm>
            <a:custGeom>
              <a:avLst/>
              <a:gdLst/>
              <a:ahLst/>
              <a:cxnLst/>
              <a:rect l="l" t="t" r="r" b="b"/>
              <a:pathLst>
                <a:path w="507749" h="508170" extrusionOk="0">
                  <a:moveTo>
                    <a:pt x="253870" y="508170"/>
                  </a:moveTo>
                  <a:cubicBezTo>
                    <a:pt x="113890" y="508170"/>
                    <a:pt x="0" y="394280"/>
                    <a:pt x="0" y="254291"/>
                  </a:cubicBezTo>
                  <a:lnTo>
                    <a:pt x="0" y="253879"/>
                  </a:lnTo>
                  <a:cubicBezTo>
                    <a:pt x="0" y="113890"/>
                    <a:pt x="113890" y="0"/>
                    <a:pt x="253870" y="0"/>
                  </a:cubicBezTo>
                  <a:cubicBezTo>
                    <a:pt x="393850" y="0"/>
                    <a:pt x="507750" y="113890"/>
                    <a:pt x="507750" y="253879"/>
                  </a:cubicBezTo>
                  <a:lnTo>
                    <a:pt x="507750" y="254291"/>
                  </a:lnTo>
                  <a:cubicBezTo>
                    <a:pt x="507750" y="394280"/>
                    <a:pt x="393859" y="508170"/>
                    <a:pt x="253870" y="508170"/>
                  </a:cubicBezTo>
                  <a:close/>
                  <a:moveTo>
                    <a:pt x="253870" y="3246"/>
                  </a:moveTo>
                  <a:cubicBezTo>
                    <a:pt x="115677" y="3246"/>
                    <a:pt x="3246" y="115685"/>
                    <a:pt x="3246" y="253879"/>
                  </a:cubicBezTo>
                  <a:lnTo>
                    <a:pt x="3246" y="254291"/>
                  </a:lnTo>
                  <a:cubicBezTo>
                    <a:pt x="3246" y="392485"/>
                    <a:pt x="115677" y="504924"/>
                    <a:pt x="253870" y="504924"/>
                  </a:cubicBezTo>
                  <a:cubicBezTo>
                    <a:pt x="392064" y="504924"/>
                    <a:pt x="504503" y="392485"/>
                    <a:pt x="504503" y="254291"/>
                  </a:cubicBezTo>
                  <a:lnTo>
                    <a:pt x="504503" y="253879"/>
                  </a:lnTo>
                  <a:cubicBezTo>
                    <a:pt x="504503" y="115685"/>
                    <a:pt x="392064" y="3246"/>
                    <a:pt x="253870" y="32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 name="Google Shape;357;p40">
              <a:extLst>
                <a:ext uri="{FF2B5EF4-FFF2-40B4-BE49-F238E27FC236}">
                  <a16:creationId xmlns:a16="http://schemas.microsoft.com/office/drawing/2014/main" id="{CBA61975-5425-5A6F-71EA-452EEFDF0EDD}"/>
                </a:ext>
              </a:extLst>
            </p:cNvPr>
            <p:cNvSpPr/>
            <p:nvPr/>
          </p:nvSpPr>
          <p:spPr>
            <a:xfrm>
              <a:off x="388698" y="360397"/>
              <a:ext cx="2073930" cy="2075591"/>
            </a:xfrm>
            <a:custGeom>
              <a:avLst/>
              <a:gdLst/>
              <a:ahLst/>
              <a:cxnLst/>
              <a:rect l="l" t="t" r="r" b="b"/>
              <a:pathLst>
                <a:path w="482029" h="482415" extrusionOk="0">
                  <a:moveTo>
                    <a:pt x="241015" y="482416"/>
                  </a:moveTo>
                  <a:cubicBezTo>
                    <a:pt x="108119" y="482416"/>
                    <a:pt x="0" y="374296"/>
                    <a:pt x="0" y="241410"/>
                  </a:cubicBezTo>
                  <a:lnTo>
                    <a:pt x="0" y="241006"/>
                  </a:lnTo>
                  <a:cubicBezTo>
                    <a:pt x="0" y="108111"/>
                    <a:pt x="108119" y="0"/>
                    <a:pt x="241015" y="0"/>
                  </a:cubicBezTo>
                  <a:cubicBezTo>
                    <a:pt x="373910" y="0"/>
                    <a:pt x="482029" y="108119"/>
                    <a:pt x="482029" y="241006"/>
                  </a:cubicBezTo>
                  <a:lnTo>
                    <a:pt x="482029" y="241410"/>
                  </a:lnTo>
                  <a:cubicBezTo>
                    <a:pt x="482029" y="374305"/>
                    <a:pt x="373910" y="482416"/>
                    <a:pt x="241015" y="482416"/>
                  </a:cubicBezTo>
                  <a:close/>
                  <a:moveTo>
                    <a:pt x="241015" y="3143"/>
                  </a:moveTo>
                  <a:cubicBezTo>
                    <a:pt x="109854" y="3143"/>
                    <a:pt x="3143" y="109854"/>
                    <a:pt x="3143" y="241006"/>
                  </a:cubicBezTo>
                  <a:lnTo>
                    <a:pt x="3143" y="241410"/>
                  </a:lnTo>
                  <a:cubicBezTo>
                    <a:pt x="3143" y="372570"/>
                    <a:pt x="109854" y="479273"/>
                    <a:pt x="241015" y="479273"/>
                  </a:cubicBezTo>
                  <a:cubicBezTo>
                    <a:pt x="372175" y="479273"/>
                    <a:pt x="478886" y="372562"/>
                    <a:pt x="478886" y="241410"/>
                  </a:cubicBezTo>
                  <a:lnTo>
                    <a:pt x="478886" y="241006"/>
                  </a:lnTo>
                  <a:cubicBezTo>
                    <a:pt x="478886" y="109845"/>
                    <a:pt x="372175" y="3143"/>
                    <a:pt x="241015" y="314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 name="Google Shape;358;p40">
              <a:extLst>
                <a:ext uri="{FF2B5EF4-FFF2-40B4-BE49-F238E27FC236}">
                  <a16:creationId xmlns:a16="http://schemas.microsoft.com/office/drawing/2014/main" id="{979CBBFC-4E4E-818C-0D02-62A55C545BB6}"/>
                </a:ext>
              </a:extLst>
            </p:cNvPr>
            <p:cNvSpPr/>
            <p:nvPr/>
          </p:nvSpPr>
          <p:spPr>
            <a:xfrm>
              <a:off x="444025" y="415762"/>
              <a:ext cx="1963304" cy="1964892"/>
            </a:xfrm>
            <a:custGeom>
              <a:avLst/>
              <a:gdLst/>
              <a:ahLst/>
              <a:cxnLst/>
              <a:rect l="l" t="t" r="r" b="b"/>
              <a:pathLst>
                <a:path w="456317" h="456686" extrusionOk="0">
                  <a:moveTo>
                    <a:pt x="228159" y="456687"/>
                  </a:moveTo>
                  <a:cubicBezTo>
                    <a:pt x="102357" y="456687"/>
                    <a:pt x="0" y="354338"/>
                    <a:pt x="0" y="228528"/>
                  </a:cubicBezTo>
                  <a:cubicBezTo>
                    <a:pt x="0" y="102718"/>
                    <a:pt x="102349" y="0"/>
                    <a:pt x="228159" y="0"/>
                  </a:cubicBezTo>
                  <a:cubicBezTo>
                    <a:pt x="353969" y="0"/>
                    <a:pt x="456318" y="102348"/>
                    <a:pt x="456318" y="228159"/>
                  </a:cubicBezTo>
                  <a:cubicBezTo>
                    <a:pt x="456318" y="353969"/>
                    <a:pt x="353969" y="456687"/>
                    <a:pt x="228159" y="456687"/>
                  </a:cubicBezTo>
                  <a:close/>
                  <a:moveTo>
                    <a:pt x="228159" y="3048"/>
                  </a:moveTo>
                  <a:cubicBezTo>
                    <a:pt x="104032" y="3048"/>
                    <a:pt x="3049" y="104031"/>
                    <a:pt x="3049" y="228159"/>
                  </a:cubicBezTo>
                  <a:cubicBezTo>
                    <a:pt x="3049" y="352286"/>
                    <a:pt x="104032" y="453647"/>
                    <a:pt x="228159" y="453647"/>
                  </a:cubicBezTo>
                  <a:cubicBezTo>
                    <a:pt x="352286" y="453647"/>
                    <a:pt x="453269" y="352663"/>
                    <a:pt x="453269" y="228536"/>
                  </a:cubicBezTo>
                  <a:cubicBezTo>
                    <a:pt x="453269" y="104410"/>
                    <a:pt x="352286" y="3048"/>
                    <a:pt x="228159" y="30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359;p40">
              <a:extLst>
                <a:ext uri="{FF2B5EF4-FFF2-40B4-BE49-F238E27FC236}">
                  <a16:creationId xmlns:a16="http://schemas.microsoft.com/office/drawing/2014/main" id="{17EA0F0D-BDCD-4616-67FB-B80301491E3A}"/>
                </a:ext>
              </a:extLst>
            </p:cNvPr>
            <p:cNvSpPr/>
            <p:nvPr/>
          </p:nvSpPr>
          <p:spPr>
            <a:xfrm>
              <a:off x="499387" y="471158"/>
              <a:ext cx="1852605" cy="1854119"/>
            </a:xfrm>
            <a:custGeom>
              <a:avLst/>
              <a:gdLst/>
              <a:ahLst/>
              <a:cxnLst/>
              <a:rect l="l" t="t" r="r" b="b"/>
              <a:pathLst>
                <a:path w="430588" h="430940" extrusionOk="0">
                  <a:moveTo>
                    <a:pt x="215294" y="430941"/>
                  </a:moveTo>
                  <a:cubicBezTo>
                    <a:pt x="96578" y="430941"/>
                    <a:pt x="0" y="334363"/>
                    <a:pt x="0" y="215647"/>
                  </a:cubicBezTo>
                  <a:cubicBezTo>
                    <a:pt x="0" y="96930"/>
                    <a:pt x="96578" y="0"/>
                    <a:pt x="215294" y="0"/>
                  </a:cubicBezTo>
                  <a:cubicBezTo>
                    <a:pt x="334011" y="0"/>
                    <a:pt x="430589" y="96578"/>
                    <a:pt x="430589" y="215295"/>
                  </a:cubicBezTo>
                  <a:cubicBezTo>
                    <a:pt x="430589" y="334011"/>
                    <a:pt x="334011" y="430941"/>
                    <a:pt x="215294" y="430941"/>
                  </a:cubicBezTo>
                  <a:close/>
                  <a:moveTo>
                    <a:pt x="215294" y="2946"/>
                  </a:moveTo>
                  <a:cubicBezTo>
                    <a:pt x="98201" y="2946"/>
                    <a:pt x="2946" y="98210"/>
                    <a:pt x="2946" y="215295"/>
                  </a:cubicBezTo>
                  <a:cubicBezTo>
                    <a:pt x="2946" y="332380"/>
                    <a:pt x="98209" y="427995"/>
                    <a:pt x="215294" y="427995"/>
                  </a:cubicBezTo>
                  <a:cubicBezTo>
                    <a:pt x="332380" y="427995"/>
                    <a:pt x="427643" y="332732"/>
                    <a:pt x="427643" y="215647"/>
                  </a:cubicBezTo>
                  <a:cubicBezTo>
                    <a:pt x="427643" y="98561"/>
                    <a:pt x="332380" y="2946"/>
                    <a:pt x="215294" y="29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360;p40">
              <a:extLst>
                <a:ext uri="{FF2B5EF4-FFF2-40B4-BE49-F238E27FC236}">
                  <a16:creationId xmlns:a16="http://schemas.microsoft.com/office/drawing/2014/main" id="{1334D4CD-9010-2ED6-B8F9-92295B8A035A}"/>
                </a:ext>
              </a:extLst>
            </p:cNvPr>
            <p:cNvSpPr/>
            <p:nvPr/>
          </p:nvSpPr>
          <p:spPr>
            <a:xfrm>
              <a:off x="554752" y="526562"/>
              <a:ext cx="1741945" cy="1743347"/>
            </a:xfrm>
            <a:custGeom>
              <a:avLst/>
              <a:gdLst/>
              <a:ahLst/>
              <a:cxnLst/>
              <a:rect l="l" t="t" r="r" b="b"/>
              <a:pathLst>
                <a:path w="404868" h="405194" extrusionOk="0">
                  <a:moveTo>
                    <a:pt x="202430" y="405195"/>
                  </a:moveTo>
                  <a:cubicBezTo>
                    <a:pt x="90807" y="405195"/>
                    <a:pt x="0" y="314388"/>
                    <a:pt x="0" y="202765"/>
                  </a:cubicBezTo>
                  <a:cubicBezTo>
                    <a:pt x="0" y="91141"/>
                    <a:pt x="90807" y="0"/>
                    <a:pt x="202430" y="0"/>
                  </a:cubicBezTo>
                  <a:cubicBezTo>
                    <a:pt x="314053" y="0"/>
                    <a:pt x="404869" y="90806"/>
                    <a:pt x="404869" y="202430"/>
                  </a:cubicBezTo>
                  <a:cubicBezTo>
                    <a:pt x="404869" y="314053"/>
                    <a:pt x="314053" y="405195"/>
                    <a:pt x="202430" y="405195"/>
                  </a:cubicBezTo>
                  <a:close/>
                  <a:moveTo>
                    <a:pt x="202430" y="2834"/>
                  </a:moveTo>
                  <a:cubicBezTo>
                    <a:pt x="92370" y="2834"/>
                    <a:pt x="2843" y="92370"/>
                    <a:pt x="2843" y="202421"/>
                  </a:cubicBezTo>
                  <a:cubicBezTo>
                    <a:pt x="2843" y="312473"/>
                    <a:pt x="92378" y="402352"/>
                    <a:pt x="202430" y="402352"/>
                  </a:cubicBezTo>
                  <a:cubicBezTo>
                    <a:pt x="312482" y="402352"/>
                    <a:pt x="402026" y="312816"/>
                    <a:pt x="402026" y="202765"/>
                  </a:cubicBezTo>
                  <a:cubicBezTo>
                    <a:pt x="402026" y="92713"/>
                    <a:pt x="312482" y="2834"/>
                    <a:pt x="202430" y="28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361;p40">
              <a:extLst>
                <a:ext uri="{FF2B5EF4-FFF2-40B4-BE49-F238E27FC236}">
                  <a16:creationId xmlns:a16="http://schemas.microsoft.com/office/drawing/2014/main" id="{51938482-4EAC-1AE2-8FC4-107ACC8D1578}"/>
                </a:ext>
              </a:extLst>
            </p:cNvPr>
            <p:cNvSpPr/>
            <p:nvPr/>
          </p:nvSpPr>
          <p:spPr>
            <a:xfrm>
              <a:off x="610079" y="581958"/>
              <a:ext cx="1631284" cy="1632652"/>
            </a:xfrm>
            <a:custGeom>
              <a:avLst/>
              <a:gdLst/>
              <a:ahLst/>
              <a:cxnLst/>
              <a:rect l="l" t="t" r="r" b="b"/>
              <a:pathLst>
                <a:path w="379148" h="379466" extrusionOk="0">
                  <a:moveTo>
                    <a:pt x="189574" y="379458"/>
                  </a:moveTo>
                  <a:cubicBezTo>
                    <a:pt x="85044" y="379458"/>
                    <a:pt x="0" y="294413"/>
                    <a:pt x="0" y="189884"/>
                  </a:cubicBezTo>
                  <a:cubicBezTo>
                    <a:pt x="0" y="85354"/>
                    <a:pt x="85044" y="0"/>
                    <a:pt x="189574" y="0"/>
                  </a:cubicBezTo>
                  <a:cubicBezTo>
                    <a:pt x="294104" y="0"/>
                    <a:pt x="379148" y="85036"/>
                    <a:pt x="379148" y="189574"/>
                  </a:cubicBezTo>
                  <a:cubicBezTo>
                    <a:pt x="379148" y="294113"/>
                    <a:pt x="294104" y="379466"/>
                    <a:pt x="189574" y="379466"/>
                  </a:cubicBezTo>
                  <a:close/>
                  <a:moveTo>
                    <a:pt x="189574" y="2739"/>
                  </a:moveTo>
                  <a:cubicBezTo>
                    <a:pt x="86547" y="2739"/>
                    <a:pt x="2740" y="86556"/>
                    <a:pt x="2740" y="189574"/>
                  </a:cubicBezTo>
                  <a:cubicBezTo>
                    <a:pt x="2740" y="292593"/>
                    <a:pt x="86556" y="376727"/>
                    <a:pt x="189574" y="376727"/>
                  </a:cubicBezTo>
                  <a:cubicBezTo>
                    <a:pt x="292593" y="376727"/>
                    <a:pt x="376409" y="292910"/>
                    <a:pt x="376409" y="189892"/>
                  </a:cubicBezTo>
                  <a:cubicBezTo>
                    <a:pt x="376409" y="86874"/>
                    <a:pt x="292593" y="2748"/>
                    <a:pt x="189574" y="27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362;p40">
              <a:extLst>
                <a:ext uri="{FF2B5EF4-FFF2-40B4-BE49-F238E27FC236}">
                  <a16:creationId xmlns:a16="http://schemas.microsoft.com/office/drawing/2014/main" id="{DD16846D-923C-F34E-DB89-0735DE2A7BAE}"/>
                </a:ext>
              </a:extLst>
            </p:cNvPr>
            <p:cNvSpPr/>
            <p:nvPr/>
          </p:nvSpPr>
          <p:spPr>
            <a:xfrm>
              <a:off x="665406" y="637324"/>
              <a:ext cx="1520658" cy="1521880"/>
            </a:xfrm>
            <a:custGeom>
              <a:avLst/>
              <a:gdLst/>
              <a:ahLst/>
              <a:cxnLst/>
              <a:rect l="l" t="t" r="r" b="b"/>
              <a:pathLst>
                <a:path w="353436" h="353720" extrusionOk="0">
                  <a:moveTo>
                    <a:pt x="176718" y="353720"/>
                  </a:moveTo>
                  <a:cubicBezTo>
                    <a:pt x="79273" y="353720"/>
                    <a:pt x="0" y="274447"/>
                    <a:pt x="0" y="177002"/>
                  </a:cubicBezTo>
                  <a:cubicBezTo>
                    <a:pt x="0" y="79557"/>
                    <a:pt x="79273" y="0"/>
                    <a:pt x="176718" y="0"/>
                  </a:cubicBezTo>
                  <a:cubicBezTo>
                    <a:pt x="274163" y="0"/>
                    <a:pt x="353436" y="79273"/>
                    <a:pt x="353436" y="176719"/>
                  </a:cubicBezTo>
                  <a:cubicBezTo>
                    <a:pt x="353436" y="274163"/>
                    <a:pt x="274163" y="353720"/>
                    <a:pt x="176718" y="353720"/>
                  </a:cubicBezTo>
                  <a:close/>
                  <a:moveTo>
                    <a:pt x="176718" y="2637"/>
                  </a:moveTo>
                  <a:cubicBezTo>
                    <a:pt x="80733" y="2637"/>
                    <a:pt x="2636" y="80733"/>
                    <a:pt x="2636" y="176719"/>
                  </a:cubicBezTo>
                  <a:cubicBezTo>
                    <a:pt x="2636" y="272704"/>
                    <a:pt x="80733" y="351084"/>
                    <a:pt x="176718" y="351084"/>
                  </a:cubicBezTo>
                  <a:cubicBezTo>
                    <a:pt x="272703" y="351084"/>
                    <a:pt x="350800" y="272987"/>
                    <a:pt x="350800" y="177002"/>
                  </a:cubicBezTo>
                  <a:cubicBezTo>
                    <a:pt x="350800" y="81017"/>
                    <a:pt x="272703" y="2637"/>
                    <a:pt x="176718" y="263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363;p40">
              <a:extLst>
                <a:ext uri="{FF2B5EF4-FFF2-40B4-BE49-F238E27FC236}">
                  <a16:creationId xmlns:a16="http://schemas.microsoft.com/office/drawing/2014/main" id="{F7FB9CD7-1F04-0992-7319-8C815AAD3192}"/>
                </a:ext>
              </a:extLst>
            </p:cNvPr>
            <p:cNvSpPr/>
            <p:nvPr/>
          </p:nvSpPr>
          <p:spPr>
            <a:xfrm>
              <a:off x="720767" y="692685"/>
              <a:ext cx="1409959" cy="1411143"/>
            </a:xfrm>
            <a:custGeom>
              <a:avLst/>
              <a:gdLst/>
              <a:ahLst/>
              <a:cxnLst/>
              <a:rect l="l" t="t" r="r" b="b"/>
              <a:pathLst>
                <a:path w="327707" h="327982" extrusionOk="0">
                  <a:moveTo>
                    <a:pt x="163854" y="327983"/>
                  </a:moveTo>
                  <a:cubicBezTo>
                    <a:pt x="73502" y="327983"/>
                    <a:pt x="0" y="254480"/>
                    <a:pt x="0" y="164129"/>
                  </a:cubicBezTo>
                  <a:cubicBezTo>
                    <a:pt x="0" y="73777"/>
                    <a:pt x="73502" y="0"/>
                    <a:pt x="163854" y="0"/>
                  </a:cubicBezTo>
                  <a:cubicBezTo>
                    <a:pt x="254205" y="0"/>
                    <a:pt x="327708" y="73511"/>
                    <a:pt x="327708" y="163863"/>
                  </a:cubicBezTo>
                  <a:cubicBezTo>
                    <a:pt x="327708" y="254214"/>
                    <a:pt x="254205" y="327983"/>
                    <a:pt x="163854" y="327983"/>
                  </a:cubicBezTo>
                  <a:close/>
                  <a:moveTo>
                    <a:pt x="163854" y="2534"/>
                  </a:moveTo>
                  <a:cubicBezTo>
                    <a:pt x="74902" y="2534"/>
                    <a:pt x="2533" y="74902"/>
                    <a:pt x="2533" y="163854"/>
                  </a:cubicBezTo>
                  <a:cubicBezTo>
                    <a:pt x="2533" y="252806"/>
                    <a:pt x="74902" y="325441"/>
                    <a:pt x="163854" y="325441"/>
                  </a:cubicBezTo>
                  <a:cubicBezTo>
                    <a:pt x="252805" y="325441"/>
                    <a:pt x="325174" y="253072"/>
                    <a:pt x="325174" y="164120"/>
                  </a:cubicBezTo>
                  <a:cubicBezTo>
                    <a:pt x="325174" y="75169"/>
                    <a:pt x="252805" y="2534"/>
                    <a:pt x="163854" y="25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364;p40">
              <a:extLst>
                <a:ext uri="{FF2B5EF4-FFF2-40B4-BE49-F238E27FC236}">
                  <a16:creationId xmlns:a16="http://schemas.microsoft.com/office/drawing/2014/main" id="{C8BCD051-1FA3-C58D-6F9D-C2CF41EAA065}"/>
                </a:ext>
              </a:extLst>
            </p:cNvPr>
            <p:cNvSpPr/>
            <p:nvPr/>
          </p:nvSpPr>
          <p:spPr>
            <a:xfrm>
              <a:off x="776129" y="748124"/>
              <a:ext cx="1299260" cy="1300336"/>
            </a:xfrm>
            <a:custGeom>
              <a:avLst/>
              <a:gdLst/>
              <a:ahLst/>
              <a:cxnLst/>
              <a:rect l="l" t="t" r="r" b="b"/>
              <a:pathLst>
                <a:path w="301978" h="302228" extrusionOk="0">
                  <a:moveTo>
                    <a:pt x="150989" y="302228"/>
                  </a:moveTo>
                  <a:cubicBezTo>
                    <a:pt x="67731" y="302228"/>
                    <a:pt x="0" y="234488"/>
                    <a:pt x="0" y="151239"/>
                  </a:cubicBezTo>
                  <a:cubicBezTo>
                    <a:pt x="0" y="67989"/>
                    <a:pt x="67740" y="0"/>
                    <a:pt x="150989" y="0"/>
                  </a:cubicBezTo>
                  <a:cubicBezTo>
                    <a:pt x="234239" y="0"/>
                    <a:pt x="301979" y="67740"/>
                    <a:pt x="301979" y="150990"/>
                  </a:cubicBezTo>
                  <a:cubicBezTo>
                    <a:pt x="301979" y="234239"/>
                    <a:pt x="234239" y="302228"/>
                    <a:pt x="150989" y="302228"/>
                  </a:cubicBezTo>
                  <a:close/>
                  <a:moveTo>
                    <a:pt x="150989" y="2430"/>
                  </a:moveTo>
                  <a:cubicBezTo>
                    <a:pt x="69071" y="2430"/>
                    <a:pt x="2430" y="69071"/>
                    <a:pt x="2430" y="150990"/>
                  </a:cubicBezTo>
                  <a:cubicBezTo>
                    <a:pt x="2430" y="232908"/>
                    <a:pt x="69071" y="299798"/>
                    <a:pt x="150989" y="299798"/>
                  </a:cubicBezTo>
                  <a:cubicBezTo>
                    <a:pt x="232908" y="299798"/>
                    <a:pt x="299548" y="233157"/>
                    <a:pt x="299548" y="151239"/>
                  </a:cubicBezTo>
                  <a:cubicBezTo>
                    <a:pt x="299548" y="69320"/>
                    <a:pt x="232908" y="2430"/>
                    <a:pt x="150989" y="24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365;p40">
              <a:extLst>
                <a:ext uri="{FF2B5EF4-FFF2-40B4-BE49-F238E27FC236}">
                  <a16:creationId xmlns:a16="http://schemas.microsoft.com/office/drawing/2014/main" id="{59E25C31-4C98-02B7-99D7-13DDC100DB30}"/>
                </a:ext>
              </a:extLst>
            </p:cNvPr>
            <p:cNvSpPr/>
            <p:nvPr/>
          </p:nvSpPr>
          <p:spPr>
            <a:xfrm>
              <a:off x="831421" y="803485"/>
              <a:ext cx="1188712" cy="1189637"/>
            </a:xfrm>
            <a:custGeom>
              <a:avLst/>
              <a:gdLst/>
              <a:ahLst/>
              <a:cxnLst/>
              <a:rect l="l" t="t" r="r" b="b"/>
              <a:pathLst>
                <a:path w="276284" h="276499" extrusionOk="0">
                  <a:moveTo>
                    <a:pt x="138142" y="276499"/>
                  </a:moveTo>
                  <a:cubicBezTo>
                    <a:pt x="61969" y="276499"/>
                    <a:pt x="0" y="214530"/>
                    <a:pt x="0" y="138357"/>
                  </a:cubicBezTo>
                  <a:cubicBezTo>
                    <a:pt x="0" y="62184"/>
                    <a:pt x="61969" y="0"/>
                    <a:pt x="138142" y="0"/>
                  </a:cubicBezTo>
                  <a:cubicBezTo>
                    <a:pt x="214315" y="0"/>
                    <a:pt x="276284" y="61969"/>
                    <a:pt x="276284" y="138143"/>
                  </a:cubicBezTo>
                  <a:cubicBezTo>
                    <a:pt x="276284" y="214315"/>
                    <a:pt x="214315" y="276499"/>
                    <a:pt x="138142" y="276499"/>
                  </a:cubicBezTo>
                  <a:close/>
                  <a:moveTo>
                    <a:pt x="138142" y="2336"/>
                  </a:moveTo>
                  <a:cubicBezTo>
                    <a:pt x="63257" y="2336"/>
                    <a:pt x="2336" y="63257"/>
                    <a:pt x="2336" y="138143"/>
                  </a:cubicBezTo>
                  <a:cubicBezTo>
                    <a:pt x="2336" y="213027"/>
                    <a:pt x="63257" y="274172"/>
                    <a:pt x="138142" y="274172"/>
                  </a:cubicBezTo>
                  <a:cubicBezTo>
                    <a:pt x="213027" y="274172"/>
                    <a:pt x="273949" y="213251"/>
                    <a:pt x="273949" y="138366"/>
                  </a:cubicBezTo>
                  <a:cubicBezTo>
                    <a:pt x="273949" y="63481"/>
                    <a:pt x="213027" y="2336"/>
                    <a:pt x="138142" y="23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366;p40">
              <a:extLst>
                <a:ext uri="{FF2B5EF4-FFF2-40B4-BE49-F238E27FC236}">
                  <a16:creationId xmlns:a16="http://schemas.microsoft.com/office/drawing/2014/main" id="{7DFA5F80-BD81-2EF8-8952-7DC595BC4FDC}"/>
                </a:ext>
              </a:extLst>
            </p:cNvPr>
            <p:cNvSpPr/>
            <p:nvPr/>
          </p:nvSpPr>
          <p:spPr>
            <a:xfrm>
              <a:off x="886782" y="858885"/>
              <a:ext cx="1078013" cy="1078899"/>
            </a:xfrm>
            <a:custGeom>
              <a:avLst/>
              <a:gdLst/>
              <a:ahLst/>
              <a:cxnLst/>
              <a:rect l="l" t="t" r="r" b="b"/>
              <a:pathLst>
                <a:path w="250555" h="250761" extrusionOk="0">
                  <a:moveTo>
                    <a:pt x="125278" y="250762"/>
                  </a:moveTo>
                  <a:cubicBezTo>
                    <a:pt x="56198" y="250762"/>
                    <a:pt x="0" y="194564"/>
                    <a:pt x="0" y="125484"/>
                  </a:cubicBezTo>
                  <a:cubicBezTo>
                    <a:pt x="0" y="56404"/>
                    <a:pt x="56198" y="0"/>
                    <a:pt x="125278" y="0"/>
                  </a:cubicBezTo>
                  <a:cubicBezTo>
                    <a:pt x="194358" y="0"/>
                    <a:pt x="250556" y="56198"/>
                    <a:pt x="250556" y="125278"/>
                  </a:cubicBezTo>
                  <a:cubicBezTo>
                    <a:pt x="250556" y="194357"/>
                    <a:pt x="194358" y="250762"/>
                    <a:pt x="125278" y="250762"/>
                  </a:cubicBezTo>
                  <a:close/>
                  <a:moveTo>
                    <a:pt x="125278" y="2233"/>
                  </a:moveTo>
                  <a:cubicBezTo>
                    <a:pt x="57435" y="2233"/>
                    <a:pt x="2233" y="57435"/>
                    <a:pt x="2233" y="125278"/>
                  </a:cubicBezTo>
                  <a:cubicBezTo>
                    <a:pt x="2233" y="193121"/>
                    <a:pt x="57435" y="248529"/>
                    <a:pt x="125278" y="248529"/>
                  </a:cubicBezTo>
                  <a:cubicBezTo>
                    <a:pt x="193121" y="248529"/>
                    <a:pt x="248323" y="193327"/>
                    <a:pt x="248323" y="125484"/>
                  </a:cubicBezTo>
                  <a:cubicBezTo>
                    <a:pt x="248323" y="57641"/>
                    <a:pt x="193121" y="2233"/>
                    <a:pt x="125278" y="22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367;p40">
              <a:extLst>
                <a:ext uri="{FF2B5EF4-FFF2-40B4-BE49-F238E27FC236}">
                  <a16:creationId xmlns:a16="http://schemas.microsoft.com/office/drawing/2014/main" id="{9D052C9A-9D1F-9ACC-F4A0-E94BF75D5DA1}"/>
                </a:ext>
              </a:extLst>
            </p:cNvPr>
            <p:cNvSpPr/>
            <p:nvPr/>
          </p:nvSpPr>
          <p:spPr>
            <a:xfrm>
              <a:off x="942144" y="914251"/>
              <a:ext cx="967314" cy="968127"/>
            </a:xfrm>
            <a:custGeom>
              <a:avLst/>
              <a:gdLst/>
              <a:ahLst/>
              <a:cxnLst/>
              <a:rect l="l" t="t" r="r" b="b"/>
              <a:pathLst>
                <a:path w="224826" h="225015" extrusionOk="0">
                  <a:moveTo>
                    <a:pt x="112413" y="225016"/>
                  </a:moveTo>
                  <a:cubicBezTo>
                    <a:pt x="50427" y="225016"/>
                    <a:pt x="0" y="174588"/>
                    <a:pt x="0" y="112602"/>
                  </a:cubicBezTo>
                  <a:cubicBezTo>
                    <a:pt x="0" y="50616"/>
                    <a:pt x="50427" y="0"/>
                    <a:pt x="112413" y="0"/>
                  </a:cubicBezTo>
                  <a:cubicBezTo>
                    <a:pt x="174400" y="0"/>
                    <a:pt x="224827" y="50427"/>
                    <a:pt x="224827" y="112413"/>
                  </a:cubicBezTo>
                  <a:cubicBezTo>
                    <a:pt x="224827" y="174400"/>
                    <a:pt x="174400" y="225016"/>
                    <a:pt x="112413" y="225016"/>
                  </a:cubicBezTo>
                  <a:close/>
                  <a:moveTo>
                    <a:pt x="112413" y="2130"/>
                  </a:moveTo>
                  <a:cubicBezTo>
                    <a:pt x="51604" y="2130"/>
                    <a:pt x="2130" y="51604"/>
                    <a:pt x="2130" y="112413"/>
                  </a:cubicBezTo>
                  <a:cubicBezTo>
                    <a:pt x="2130" y="173223"/>
                    <a:pt x="51604" y="222886"/>
                    <a:pt x="112413" y="222886"/>
                  </a:cubicBezTo>
                  <a:cubicBezTo>
                    <a:pt x="173223" y="222886"/>
                    <a:pt x="222697" y="173412"/>
                    <a:pt x="222697" y="112602"/>
                  </a:cubicBezTo>
                  <a:cubicBezTo>
                    <a:pt x="222697" y="51793"/>
                    <a:pt x="173223" y="2130"/>
                    <a:pt x="112413" y="21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368;p40">
              <a:extLst>
                <a:ext uri="{FF2B5EF4-FFF2-40B4-BE49-F238E27FC236}">
                  <a16:creationId xmlns:a16="http://schemas.microsoft.com/office/drawing/2014/main" id="{3B57AC39-3943-4DAE-97E3-36AD5E80560F}"/>
                </a:ext>
              </a:extLst>
            </p:cNvPr>
            <p:cNvSpPr/>
            <p:nvPr/>
          </p:nvSpPr>
          <p:spPr>
            <a:xfrm>
              <a:off x="997471" y="969685"/>
              <a:ext cx="856692" cy="857394"/>
            </a:xfrm>
            <a:custGeom>
              <a:avLst/>
              <a:gdLst/>
              <a:ahLst/>
              <a:cxnLst/>
              <a:rect l="l" t="t" r="r" b="b"/>
              <a:pathLst>
                <a:path w="199115" h="199278" extrusionOk="0">
                  <a:moveTo>
                    <a:pt x="99557" y="199270"/>
                  </a:moveTo>
                  <a:cubicBezTo>
                    <a:pt x="44665" y="199270"/>
                    <a:pt x="0" y="154605"/>
                    <a:pt x="0" y="99712"/>
                  </a:cubicBezTo>
                  <a:cubicBezTo>
                    <a:pt x="0" y="44819"/>
                    <a:pt x="44656" y="0"/>
                    <a:pt x="99557" y="0"/>
                  </a:cubicBezTo>
                  <a:cubicBezTo>
                    <a:pt x="154459" y="0"/>
                    <a:pt x="199115" y="44656"/>
                    <a:pt x="199115" y="99558"/>
                  </a:cubicBezTo>
                  <a:cubicBezTo>
                    <a:pt x="199115" y="154459"/>
                    <a:pt x="154459" y="199278"/>
                    <a:pt x="99557" y="199278"/>
                  </a:cubicBezTo>
                  <a:close/>
                  <a:moveTo>
                    <a:pt x="99557" y="2027"/>
                  </a:moveTo>
                  <a:cubicBezTo>
                    <a:pt x="45781" y="2027"/>
                    <a:pt x="2035" y="45781"/>
                    <a:pt x="2035" y="99549"/>
                  </a:cubicBezTo>
                  <a:cubicBezTo>
                    <a:pt x="2035" y="153317"/>
                    <a:pt x="45790" y="197243"/>
                    <a:pt x="99557" y="197243"/>
                  </a:cubicBezTo>
                  <a:cubicBezTo>
                    <a:pt x="153325" y="197243"/>
                    <a:pt x="197080" y="153488"/>
                    <a:pt x="197080" y="99712"/>
                  </a:cubicBezTo>
                  <a:cubicBezTo>
                    <a:pt x="197080" y="45936"/>
                    <a:pt x="153325" y="2027"/>
                    <a:pt x="99557" y="202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369;p40">
              <a:extLst>
                <a:ext uri="{FF2B5EF4-FFF2-40B4-BE49-F238E27FC236}">
                  <a16:creationId xmlns:a16="http://schemas.microsoft.com/office/drawing/2014/main" id="{0DADE316-D5CD-F622-A7B2-FFBEE6E7B4ED}"/>
                </a:ext>
              </a:extLst>
            </p:cNvPr>
            <p:cNvSpPr/>
            <p:nvPr/>
          </p:nvSpPr>
          <p:spPr>
            <a:xfrm>
              <a:off x="1052798" y="1025051"/>
              <a:ext cx="746028" cy="746621"/>
            </a:xfrm>
            <a:custGeom>
              <a:avLst/>
              <a:gdLst/>
              <a:ahLst/>
              <a:cxnLst/>
              <a:rect l="l" t="t" r="r" b="b"/>
              <a:pathLst>
                <a:path w="173394" h="173532" extrusionOk="0">
                  <a:moveTo>
                    <a:pt x="86702" y="173532"/>
                  </a:moveTo>
                  <a:cubicBezTo>
                    <a:pt x="38894" y="173532"/>
                    <a:pt x="0" y="134647"/>
                    <a:pt x="0" y="86839"/>
                  </a:cubicBezTo>
                  <a:cubicBezTo>
                    <a:pt x="0" y="39031"/>
                    <a:pt x="38894" y="0"/>
                    <a:pt x="86702" y="0"/>
                  </a:cubicBezTo>
                  <a:cubicBezTo>
                    <a:pt x="134510" y="0"/>
                    <a:pt x="173395" y="38894"/>
                    <a:pt x="173395" y="86702"/>
                  </a:cubicBezTo>
                  <a:cubicBezTo>
                    <a:pt x="173395" y="134510"/>
                    <a:pt x="134510" y="173532"/>
                    <a:pt x="86702" y="173532"/>
                  </a:cubicBezTo>
                  <a:close/>
                  <a:moveTo>
                    <a:pt x="86702" y="1924"/>
                  </a:moveTo>
                  <a:cubicBezTo>
                    <a:pt x="39959" y="1924"/>
                    <a:pt x="1932" y="39950"/>
                    <a:pt x="1932" y="86693"/>
                  </a:cubicBezTo>
                  <a:cubicBezTo>
                    <a:pt x="1932" y="133436"/>
                    <a:pt x="39959" y="171600"/>
                    <a:pt x="86702" y="171600"/>
                  </a:cubicBezTo>
                  <a:cubicBezTo>
                    <a:pt x="133445" y="171600"/>
                    <a:pt x="171471" y="133574"/>
                    <a:pt x="171471" y="86830"/>
                  </a:cubicBezTo>
                  <a:cubicBezTo>
                    <a:pt x="171471" y="40088"/>
                    <a:pt x="133445" y="1915"/>
                    <a:pt x="86702" y="19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370;p40">
              <a:extLst>
                <a:ext uri="{FF2B5EF4-FFF2-40B4-BE49-F238E27FC236}">
                  <a16:creationId xmlns:a16="http://schemas.microsoft.com/office/drawing/2014/main" id="{40B396D7-1613-22F8-92CD-3FC0BAFDA2AD}"/>
                </a:ext>
              </a:extLst>
            </p:cNvPr>
            <p:cNvSpPr/>
            <p:nvPr/>
          </p:nvSpPr>
          <p:spPr>
            <a:xfrm>
              <a:off x="1108159" y="1080485"/>
              <a:ext cx="635367" cy="635849"/>
            </a:xfrm>
            <a:custGeom>
              <a:avLst/>
              <a:gdLst/>
              <a:ahLst/>
              <a:cxnLst/>
              <a:rect l="l" t="t" r="r" b="b"/>
              <a:pathLst>
                <a:path w="147674" h="147786" extrusionOk="0">
                  <a:moveTo>
                    <a:pt x="73837" y="147786"/>
                  </a:moveTo>
                  <a:cubicBezTo>
                    <a:pt x="33123" y="147786"/>
                    <a:pt x="0" y="114663"/>
                    <a:pt x="0" y="73949"/>
                  </a:cubicBezTo>
                  <a:cubicBezTo>
                    <a:pt x="0" y="33235"/>
                    <a:pt x="33123" y="0"/>
                    <a:pt x="73837" y="0"/>
                  </a:cubicBezTo>
                  <a:cubicBezTo>
                    <a:pt x="114552" y="0"/>
                    <a:pt x="147675" y="33123"/>
                    <a:pt x="147675" y="73829"/>
                  </a:cubicBezTo>
                  <a:cubicBezTo>
                    <a:pt x="147675" y="114535"/>
                    <a:pt x="114552" y="147786"/>
                    <a:pt x="73837" y="147786"/>
                  </a:cubicBezTo>
                  <a:close/>
                  <a:moveTo>
                    <a:pt x="73837" y="1821"/>
                  </a:moveTo>
                  <a:cubicBezTo>
                    <a:pt x="34128" y="1821"/>
                    <a:pt x="1829" y="34119"/>
                    <a:pt x="1829" y="73829"/>
                  </a:cubicBezTo>
                  <a:cubicBezTo>
                    <a:pt x="1829" y="113538"/>
                    <a:pt x="34136" y="145957"/>
                    <a:pt x="73837" y="145957"/>
                  </a:cubicBezTo>
                  <a:cubicBezTo>
                    <a:pt x="113539" y="145957"/>
                    <a:pt x="145845" y="113650"/>
                    <a:pt x="145845" y="73949"/>
                  </a:cubicBezTo>
                  <a:cubicBezTo>
                    <a:pt x="145845" y="34248"/>
                    <a:pt x="113539" y="1821"/>
                    <a:pt x="73837" y="18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371;p40">
              <a:extLst>
                <a:ext uri="{FF2B5EF4-FFF2-40B4-BE49-F238E27FC236}">
                  <a16:creationId xmlns:a16="http://schemas.microsoft.com/office/drawing/2014/main" id="{DFDBC620-C099-9DB8-BA5B-8AADDD0AC998}"/>
                </a:ext>
              </a:extLst>
            </p:cNvPr>
            <p:cNvSpPr/>
            <p:nvPr/>
          </p:nvSpPr>
          <p:spPr>
            <a:xfrm>
              <a:off x="1163525" y="1135851"/>
              <a:ext cx="524668" cy="525112"/>
            </a:xfrm>
            <a:custGeom>
              <a:avLst/>
              <a:gdLst/>
              <a:ahLst/>
              <a:cxnLst/>
              <a:rect l="l" t="t" r="r" b="b"/>
              <a:pathLst>
                <a:path w="121945" h="122048" extrusionOk="0">
                  <a:moveTo>
                    <a:pt x="60973" y="122049"/>
                  </a:moveTo>
                  <a:cubicBezTo>
                    <a:pt x="27352" y="122049"/>
                    <a:pt x="0" y="94697"/>
                    <a:pt x="0" y="61076"/>
                  </a:cubicBezTo>
                  <a:cubicBezTo>
                    <a:pt x="0" y="27455"/>
                    <a:pt x="27352" y="0"/>
                    <a:pt x="60973" y="0"/>
                  </a:cubicBezTo>
                  <a:cubicBezTo>
                    <a:pt x="94594" y="0"/>
                    <a:pt x="121946" y="27352"/>
                    <a:pt x="121946" y="60973"/>
                  </a:cubicBezTo>
                  <a:cubicBezTo>
                    <a:pt x="121946" y="94594"/>
                    <a:pt x="94594" y="122049"/>
                    <a:pt x="60973" y="122049"/>
                  </a:cubicBezTo>
                  <a:close/>
                  <a:moveTo>
                    <a:pt x="60973" y="1718"/>
                  </a:moveTo>
                  <a:cubicBezTo>
                    <a:pt x="28297" y="1718"/>
                    <a:pt x="1718" y="28297"/>
                    <a:pt x="1718" y="60973"/>
                  </a:cubicBezTo>
                  <a:cubicBezTo>
                    <a:pt x="1718" y="93649"/>
                    <a:pt x="28297" y="120323"/>
                    <a:pt x="60973" y="120323"/>
                  </a:cubicBezTo>
                  <a:cubicBezTo>
                    <a:pt x="93649" y="120323"/>
                    <a:pt x="120228" y="93744"/>
                    <a:pt x="120228" y="61067"/>
                  </a:cubicBezTo>
                  <a:cubicBezTo>
                    <a:pt x="120228" y="28391"/>
                    <a:pt x="93649" y="1718"/>
                    <a:pt x="60973" y="171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372;p40">
              <a:extLst>
                <a:ext uri="{FF2B5EF4-FFF2-40B4-BE49-F238E27FC236}">
                  <a16:creationId xmlns:a16="http://schemas.microsoft.com/office/drawing/2014/main" id="{BE4234F6-3AC6-699F-E292-81BA07E62D9F}"/>
                </a:ext>
              </a:extLst>
            </p:cNvPr>
            <p:cNvSpPr/>
            <p:nvPr/>
          </p:nvSpPr>
          <p:spPr>
            <a:xfrm>
              <a:off x="1218851" y="1191212"/>
              <a:ext cx="414042" cy="414378"/>
            </a:xfrm>
            <a:custGeom>
              <a:avLst/>
              <a:gdLst/>
              <a:ahLst/>
              <a:cxnLst/>
              <a:rect l="l" t="t" r="r" b="b"/>
              <a:pathLst>
                <a:path w="96233" h="96311" extrusionOk="0">
                  <a:moveTo>
                    <a:pt x="48117" y="96311"/>
                  </a:moveTo>
                  <a:cubicBezTo>
                    <a:pt x="21589" y="96311"/>
                    <a:pt x="0" y="74722"/>
                    <a:pt x="0" y="48194"/>
                  </a:cubicBezTo>
                  <a:cubicBezTo>
                    <a:pt x="0" y="21667"/>
                    <a:pt x="21589" y="0"/>
                    <a:pt x="48117" y="0"/>
                  </a:cubicBezTo>
                  <a:cubicBezTo>
                    <a:pt x="74644" y="0"/>
                    <a:pt x="96234" y="21590"/>
                    <a:pt x="96234" y="48117"/>
                  </a:cubicBezTo>
                  <a:cubicBezTo>
                    <a:pt x="96234" y="74644"/>
                    <a:pt x="74644" y="96311"/>
                    <a:pt x="48117" y="96311"/>
                  </a:cubicBezTo>
                  <a:close/>
                  <a:moveTo>
                    <a:pt x="48117" y="1623"/>
                  </a:moveTo>
                  <a:cubicBezTo>
                    <a:pt x="22483" y="1623"/>
                    <a:pt x="1623" y="22483"/>
                    <a:pt x="1623" y="48117"/>
                  </a:cubicBezTo>
                  <a:cubicBezTo>
                    <a:pt x="1623" y="73751"/>
                    <a:pt x="22483" y="94689"/>
                    <a:pt x="48117" y="94689"/>
                  </a:cubicBezTo>
                  <a:cubicBezTo>
                    <a:pt x="73751" y="94689"/>
                    <a:pt x="94611" y="73829"/>
                    <a:pt x="94611" y="48194"/>
                  </a:cubicBezTo>
                  <a:cubicBezTo>
                    <a:pt x="94611" y="22560"/>
                    <a:pt x="73751" y="1623"/>
                    <a:pt x="48117" y="16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6917220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9" name="Google Shape;379;p41"/>
          <p:cNvSpPr txBox="1">
            <a:spLocks noGrp="1"/>
          </p:cNvSpPr>
          <p:nvPr>
            <p:ph type="title"/>
          </p:nvPr>
        </p:nvSpPr>
        <p:spPr>
          <a:xfrm>
            <a:off x="668749" y="250808"/>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Conclusion</a:t>
            </a:r>
            <a:endParaRPr dirty="0"/>
          </a:p>
        </p:txBody>
      </p:sp>
      <p:sp>
        <p:nvSpPr>
          <p:cNvPr id="6" name="Subtitle 4">
            <a:extLst>
              <a:ext uri="{FF2B5EF4-FFF2-40B4-BE49-F238E27FC236}">
                <a16:creationId xmlns:a16="http://schemas.microsoft.com/office/drawing/2014/main" id="{D0BF6B81-0C58-01F3-9FB3-B600E0EE5BBC}"/>
              </a:ext>
            </a:extLst>
          </p:cNvPr>
          <p:cNvSpPr txBox="1">
            <a:spLocks/>
          </p:cNvSpPr>
          <p:nvPr/>
        </p:nvSpPr>
        <p:spPr>
          <a:xfrm>
            <a:off x="715050" y="2243624"/>
            <a:ext cx="7713900" cy="428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Epilogue"/>
              <a:buNone/>
              <a:defRPr sz="1600" b="1" i="0" u="none" strike="noStrike" cap="none">
                <a:solidFill>
                  <a:schemeClr val="dk1"/>
                </a:solidFill>
                <a:latin typeface="Epilogue"/>
                <a:ea typeface="Epilogue"/>
                <a:cs typeface="Epilogue"/>
                <a:sym typeface="Epilogue"/>
              </a:defRPr>
            </a:lvl1pPr>
            <a:lvl2pPr marL="914400" marR="0" lvl="1"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2pPr>
            <a:lvl3pPr marL="1371600" marR="0" lvl="2"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3pPr>
            <a:lvl4pPr marL="1828800" marR="0" lvl="3"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4pPr>
            <a:lvl5pPr marL="2286000" marR="0" lvl="4"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5pPr>
            <a:lvl6pPr marL="2743200" marR="0" lvl="5"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6pPr>
            <a:lvl7pPr marL="3200400" marR="0" lvl="6"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7pPr>
            <a:lvl8pPr marL="3657600" marR="0" lvl="7"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8pPr>
            <a:lvl9pPr marL="4114800" marR="0" lvl="8"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9pPr>
          </a:lstStyle>
          <a:p>
            <a:r>
              <a:rPr lang="en-US" dirty="0"/>
              <a:t>Limitation</a:t>
            </a:r>
          </a:p>
        </p:txBody>
      </p:sp>
      <p:sp>
        <p:nvSpPr>
          <p:cNvPr id="2" name="Google Shape;346;p39">
            <a:extLst>
              <a:ext uri="{FF2B5EF4-FFF2-40B4-BE49-F238E27FC236}">
                <a16:creationId xmlns:a16="http://schemas.microsoft.com/office/drawing/2014/main" id="{72390E21-A75F-55CD-FCB2-2E6C6264372E}"/>
              </a:ext>
            </a:extLst>
          </p:cNvPr>
          <p:cNvSpPr txBox="1">
            <a:spLocks noGrp="1"/>
          </p:cNvSpPr>
          <p:nvPr>
            <p:ph type="subTitle" idx="1"/>
          </p:nvPr>
        </p:nvSpPr>
        <p:spPr>
          <a:xfrm>
            <a:off x="536776" y="1385335"/>
            <a:ext cx="7977846" cy="1025236"/>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dirty="0" err="1">
                <a:latin typeface="Barlow" panose="00000500000000000000" pitchFamily="2" charset="0"/>
              </a:rPr>
              <a:t>Xây</a:t>
            </a:r>
            <a:r>
              <a:rPr lang="en-US" dirty="0">
                <a:latin typeface="Barlow" panose="00000500000000000000" pitchFamily="2" charset="0"/>
              </a:rPr>
              <a:t> </a:t>
            </a:r>
            <a:r>
              <a:rPr lang="en-US" dirty="0" err="1">
                <a:latin typeface="Barlow" panose="00000500000000000000" pitchFamily="2" charset="0"/>
              </a:rPr>
              <a:t>dựng</a:t>
            </a:r>
            <a:r>
              <a:rPr lang="en-US" dirty="0">
                <a:latin typeface="Barlow" panose="00000500000000000000" pitchFamily="2" charset="0"/>
              </a:rPr>
              <a:t> </a:t>
            </a:r>
            <a:r>
              <a:rPr lang="en-US" dirty="0" err="1">
                <a:latin typeface="Barlow" panose="00000500000000000000" pitchFamily="2" charset="0"/>
              </a:rPr>
              <a:t>được</a:t>
            </a:r>
            <a:r>
              <a:rPr lang="en-US" dirty="0">
                <a:latin typeface="Barlow" panose="00000500000000000000" pitchFamily="2" charset="0"/>
              </a:rPr>
              <a:t> agent </a:t>
            </a:r>
            <a:r>
              <a:rPr lang="en-US" dirty="0" err="1">
                <a:latin typeface="Barlow" panose="00000500000000000000" pitchFamily="2" charset="0"/>
              </a:rPr>
              <a:t>cho</a:t>
            </a:r>
            <a:r>
              <a:rPr lang="en-US" dirty="0">
                <a:latin typeface="Barlow" panose="00000500000000000000" pitchFamily="2" charset="0"/>
              </a:rPr>
              <a:t> game Humming bird.</a:t>
            </a:r>
          </a:p>
          <a:p>
            <a:pPr marL="285750" lvl="0" indent="-285750" algn="l" rtl="0">
              <a:spcBef>
                <a:spcPts val="0"/>
              </a:spcBef>
              <a:spcAft>
                <a:spcPts val="0"/>
              </a:spcAft>
              <a:buFont typeface="Arial" panose="020B0604020202020204" pitchFamily="34" charset="0"/>
              <a:buChar char="•"/>
            </a:pPr>
            <a:r>
              <a:rPr lang="en-US" dirty="0" err="1">
                <a:latin typeface="Barlow" panose="00000500000000000000" pitchFamily="2" charset="0"/>
              </a:rPr>
              <a:t>Hiểu</a:t>
            </a:r>
            <a:r>
              <a:rPr lang="en-US" dirty="0">
                <a:latin typeface="Barlow" panose="00000500000000000000" pitchFamily="2" charset="0"/>
              </a:rPr>
              <a:t> </a:t>
            </a:r>
            <a:r>
              <a:rPr lang="en-US" dirty="0" err="1">
                <a:latin typeface="Barlow" panose="00000500000000000000" pitchFamily="2" charset="0"/>
              </a:rPr>
              <a:t>rõ</a:t>
            </a:r>
            <a:r>
              <a:rPr lang="en-US" dirty="0">
                <a:latin typeface="Barlow" panose="00000500000000000000" pitchFamily="2" charset="0"/>
              </a:rPr>
              <a:t> </a:t>
            </a:r>
            <a:r>
              <a:rPr lang="en-US" dirty="0" err="1">
                <a:latin typeface="Barlow" panose="00000500000000000000" pitchFamily="2" charset="0"/>
              </a:rPr>
              <a:t>hơn</a:t>
            </a:r>
            <a:r>
              <a:rPr lang="en-US" dirty="0">
                <a:latin typeface="Barlow" panose="00000500000000000000" pitchFamily="2" charset="0"/>
              </a:rPr>
              <a:t> </a:t>
            </a:r>
            <a:r>
              <a:rPr lang="en-US" dirty="0" err="1">
                <a:latin typeface="Barlow" panose="00000500000000000000" pitchFamily="2" charset="0"/>
              </a:rPr>
              <a:t>về</a:t>
            </a:r>
            <a:r>
              <a:rPr lang="en-US" dirty="0">
                <a:latin typeface="Barlow" panose="00000500000000000000" pitchFamily="2" charset="0"/>
              </a:rPr>
              <a:t> </a:t>
            </a:r>
            <a:r>
              <a:rPr lang="en-US" dirty="0" err="1">
                <a:latin typeface="Barlow" panose="00000500000000000000" pitchFamily="2" charset="0"/>
              </a:rPr>
              <a:t>lĩnh</a:t>
            </a:r>
            <a:r>
              <a:rPr lang="en-US" dirty="0">
                <a:latin typeface="Barlow" panose="00000500000000000000" pitchFamily="2" charset="0"/>
              </a:rPr>
              <a:t> </a:t>
            </a:r>
            <a:r>
              <a:rPr lang="en-US" dirty="0" err="1">
                <a:latin typeface="Barlow" panose="00000500000000000000" pitchFamily="2" charset="0"/>
              </a:rPr>
              <a:t>vực</a:t>
            </a:r>
            <a:r>
              <a:rPr lang="en-US" dirty="0">
                <a:latin typeface="Barlow" panose="00000500000000000000" pitchFamily="2" charset="0"/>
              </a:rPr>
              <a:t> </a:t>
            </a:r>
            <a:r>
              <a:rPr lang="en-US" dirty="0" err="1">
                <a:latin typeface="Barlow" panose="00000500000000000000" pitchFamily="2" charset="0"/>
              </a:rPr>
              <a:t>xây</a:t>
            </a:r>
            <a:r>
              <a:rPr lang="en-US" dirty="0">
                <a:latin typeface="Barlow" panose="00000500000000000000" pitchFamily="2" charset="0"/>
              </a:rPr>
              <a:t> </a:t>
            </a:r>
            <a:r>
              <a:rPr lang="en-US" dirty="0" err="1">
                <a:latin typeface="Barlow" panose="00000500000000000000" pitchFamily="2" charset="0"/>
              </a:rPr>
              <a:t>dựng</a:t>
            </a:r>
            <a:r>
              <a:rPr lang="en-US" dirty="0">
                <a:latin typeface="Barlow" panose="00000500000000000000" pitchFamily="2" charset="0"/>
              </a:rPr>
              <a:t> agent </a:t>
            </a:r>
            <a:r>
              <a:rPr lang="en-US" dirty="0" err="1">
                <a:latin typeface="Barlow" panose="00000500000000000000" pitchFamily="2" charset="0"/>
              </a:rPr>
              <a:t>để</a:t>
            </a:r>
            <a:r>
              <a:rPr lang="en-US" dirty="0">
                <a:latin typeface="Barlow" panose="00000500000000000000" pitchFamily="2" charset="0"/>
              </a:rPr>
              <a:t> </a:t>
            </a:r>
            <a:r>
              <a:rPr lang="en-US" dirty="0" err="1">
                <a:latin typeface="Barlow" panose="00000500000000000000" pitchFamily="2" charset="0"/>
              </a:rPr>
              <a:t>thực</a:t>
            </a:r>
            <a:r>
              <a:rPr lang="en-US" dirty="0">
                <a:latin typeface="Barlow" panose="00000500000000000000" pitchFamily="2" charset="0"/>
              </a:rPr>
              <a:t> </a:t>
            </a:r>
            <a:r>
              <a:rPr lang="en-US" dirty="0" err="1">
                <a:latin typeface="Barlow" panose="00000500000000000000" pitchFamily="2" charset="0"/>
              </a:rPr>
              <a:t>hiện</a:t>
            </a:r>
            <a:r>
              <a:rPr lang="en-US" dirty="0">
                <a:latin typeface="Barlow" panose="00000500000000000000" pitchFamily="2" charset="0"/>
              </a:rPr>
              <a:t> </a:t>
            </a:r>
            <a:r>
              <a:rPr lang="en-US" dirty="0" err="1">
                <a:latin typeface="Barlow" panose="00000500000000000000" pitchFamily="2" charset="0"/>
              </a:rPr>
              <a:t>một</a:t>
            </a:r>
            <a:r>
              <a:rPr lang="en-US" dirty="0">
                <a:latin typeface="Barlow" panose="00000500000000000000" pitchFamily="2" charset="0"/>
              </a:rPr>
              <a:t> task </a:t>
            </a:r>
            <a:r>
              <a:rPr lang="en-US" dirty="0" err="1">
                <a:latin typeface="Barlow" panose="00000500000000000000" pitchFamily="2" charset="0"/>
              </a:rPr>
              <a:t>nào</a:t>
            </a:r>
            <a:r>
              <a:rPr lang="en-US" dirty="0">
                <a:latin typeface="Barlow" panose="00000500000000000000" pitchFamily="2" charset="0"/>
              </a:rPr>
              <a:t> </a:t>
            </a:r>
            <a:r>
              <a:rPr lang="en-US" dirty="0" err="1">
                <a:latin typeface="Barlow" panose="00000500000000000000" pitchFamily="2" charset="0"/>
              </a:rPr>
              <a:t>đó</a:t>
            </a:r>
            <a:r>
              <a:rPr lang="en-US" dirty="0">
                <a:latin typeface="Barlow" panose="00000500000000000000" pitchFamily="2" charset="0"/>
              </a:rPr>
              <a:t>.</a:t>
            </a:r>
          </a:p>
          <a:p>
            <a:pPr marL="285750" lvl="0" indent="-285750" algn="l" rtl="0">
              <a:spcBef>
                <a:spcPts val="0"/>
              </a:spcBef>
              <a:spcAft>
                <a:spcPts val="0"/>
              </a:spcAft>
              <a:buFont typeface="Arial" panose="020B0604020202020204" pitchFamily="34" charset="0"/>
              <a:buChar char="•"/>
            </a:pPr>
            <a:endParaRPr lang="en-US" dirty="0">
              <a:latin typeface="Barlow" panose="00000500000000000000" pitchFamily="2" charset="0"/>
            </a:endParaRPr>
          </a:p>
        </p:txBody>
      </p:sp>
      <p:sp>
        <p:nvSpPr>
          <p:cNvPr id="3" name="Subtitle 4">
            <a:extLst>
              <a:ext uri="{FF2B5EF4-FFF2-40B4-BE49-F238E27FC236}">
                <a16:creationId xmlns:a16="http://schemas.microsoft.com/office/drawing/2014/main" id="{23ABF1EB-FA64-63FF-33AF-BDFF023F8873}"/>
              </a:ext>
            </a:extLst>
          </p:cNvPr>
          <p:cNvSpPr txBox="1">
            <a:spLocks/>
          </p:cNvSpPr>
          <p:nvPr/>
        </p:nvSpPr>
        <p:spPr>
          <a:xfrm>
            <a:off x="715050" y="890731"/>
            <a:ext cx="7713900" cy="428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Epilogue"/>
              <a:buNone/>
              <a:defRPr sz="1600" b="1" i="0" u="none" strike="noStrike" cap="none">
                <a:solidFill>
                  <a:schemeClr val="dk1"/>
                </a:solidFill>
                <a:latin typeface="Epilogue"/>
                <a:ea typeface="Epilogue"/>
                <a:cs typeface="Epilogue"/>
                <a:sym typeface="Epilogue"/>
              </a:defRPr>
            </a:lvl1pPr>
            <a:lvl2pPr marL="914400" marR="0" lvl="1"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2pPr>
            <a:lvl3pPr marL="1371600" marR="0" lvl="2"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3pPr>
            <a:lvl4pPr marL="1828800" marR="0" lvl="3"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4pPr>
            <a:lvl5pPr marL="2286000" marR="0" lvl="4"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5pPr>
            <a:lvl6pPr marL="2743200" marR="0" lvl="5"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6pPr>
            <a:lvl7pPr marL="3200400" marR="0" lvl="6"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7pPr>
            <a:lvl8pPr marL="3657600" marR="0" lvl="7"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8pPr>
            <a:lvl9pPr marL="4114800" marR="0" lvl="8"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9pPr>
          </a:lstStyle>
          <a:p>
            <a:r>
              <a:rPr lang="en-US" dirty="0"/>
              <a:t>Advantage</a:t>
            </a:r>
          </a:p>
        </p:txBody>
      </p:sp>
      <p:sp>
        <p:nvSpPr>
          <p:cNvPr id="5" name="Google Shape;346;p39">
            <a:extLst>
              <a:ext uri="{FF2B5EF4-FFF2-40B4-BE49-F238E27FC236}">
                <a16:creationId xmlns:a16="http://schemas.microsoft.com/office/drawing/2014/main" id="{EB6C46C6-B034-8E64-BDC7-CB7FE66716F4}"/>
              </a:ext>
            </a:extLst>
          </p:cNvPr>
          <p:cNvSpPr txBox="1">
            <a:spLocks/>
          </p:cNvSpPr>
          <p:nvPr/>
        </p:nvSpPr>
        <p:spPr>
          <a:xfrm>
            <a:off x="536776" y="2651521"/>
            <a:ext cx="7977846" cy="9129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1pPr>
            <a:lvl2pPr marL="914400" marR="0" lvl="1"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2pPr>
            <a:lvl3pPr marL="1371600" marR="0" lvl="2"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3pPr>
            <a:lvl4pPr marL="1828800" marR="0" lvl="3"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4pPr>
            <a:lvl5pPr marL="2286000" marR="0" lvl="4"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5pPr>
            <a:lvl6pPr marL="2743200" marR="0" lvl="5"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6pPr>
            <a:lvl7pPr marL="3200400" marR="0" lvl="6"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7pPr>
            <a:lvl8pPr marL="3657600" marR="0" lvl="7"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8pPr>
            <a:lvl9pPr marL="4114800" marR="0" lvl="8"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9pPr>
          </a:lstStyle>
          <a:p>
            <a:pPr marL="285750" indent="-285750">
              <a:buFont typeface="Arial" panose="020B0604020202020204" pitchFamily="34" charset="0"/>
              <a:buChar char="•"/>
            </a:pPr>
            <a:r>
              <a:rPr lang="en-US" dirty="0">
                <a:latin typeface="Barlow" panose="00000500000000000000" pitchFamily="2" charset="0"/>
              </a:rPr>
              <a:t>Do </a:t>
            </a:r>
            <a:r>
              <a:rPr lang="en-US" dirty="0" err="1">
                <a:latin typeface="Barlow" panose="00000500000000000000" pitchFamily="2" charset="0"/>
              </a:rPr>
              <a:t>hạn</a:t>
            </a:r>
            <a:r>
              <a:rPr lang="en-US" dirty="0">
                <a:latin typeface="Barlow" panose="00000500000000000000" pitchFamily="2" charset="0"/>
              </a:rPr>
              <a:t> </a:t>
            </a:r>
            <a:r>
              <a:rPr lang="en-US" dirty="0" err="1">
                <a:latin typeface="Barlow" panose="00000500000000000000" pitchFamily="2" charset="0"/>
              </a:rPr>
              <a:t>chế</a:t>
            </a:r>
            <a:r>
              <a:rPr lang="en-US" dirty="0">
                <a:latin typeface="Barlow" panose="00000500000000000000" pitchFamily="2" charset="0"/>
              </a:rPr>
              <a:t> </a:t>
            </a:r>
            <a:r>
              <a:rPr lang="en-US" dirty="0" err="1">
                <a:latin typeface="Barlow" panose="00000500000000000000" pitchFamily="2" charset="0"/>
              </a:rPr>
              <a:t>về</a:t>
            </a:r>
            <a:r>
              <a:rPr lang="en-US" dirty="0">
                <a:latin typeface="Barlow" panose="00000500000000000000" pitchFamily="2" charset="0"/>
              </a:rPr>
              <a:t> </a:t>
            </a:r>
            <a:r>
              <a:rPr lang="en-US" dirty="0" err="1">
                <a:latin typeface="Barlow" panose="00000500000000000000" pitchFamily="2" charset="0"/>
              </a:rPr>
              <a:t>thời</a:t>
            </a:r>
            <a:r>
              <a:rPr lang="en-US" dirty="0">
                <a:latin typeface="Barlow" panose="00000500000000000000" pitchFamily="2" charset="0"/>
              </a:rPr>
              <a:t> </a:t>
            </a:r>
            <a:r>
              <a:rPr lang="en-US" dirty="0" err="1">
                <a:latin typeface="Barlow" panose="00000500000000000000" pitchFamily="2" charset="0"/>
              </a:rPr>
              <a:t>gian</a:t>
            </a:r>
            <a:r>
              <a:rPr lang="en-US" dirty="0">
                <a:latin typeface="Barlow" panose="00000500000000000000" pitchFamily="2" charset="0"/>
              </a:rPr>
              <a:t> </a:t>
            </a:r>
            <a:r>
              <a:rPr lang="en-US" dirty="0" err="1">
                <a:latin typeface="Barlow" panose="00000500000000000000" pitchFamily="2" charset="0"/>
              </a:rPr>
              <a:t>và</a:t>
            </a:r>
            <a:r>
              <a:rPr lang="en-US" dirty="0">
                <a:latin typeface="Barlow" panose="00000500000000000000" pitchFamily="2" charset="0"/>
              </a:rPr>
              <a:t> </a:t>
            </a:r>
            <a:r>
              <a:rPr lang="en-US" dirty="0" err="1">
                <a:latin typeface="Barlow" panose="00000500000000000000" pitchFamily="2" charset="0"/>
              </a:rPr>
              <a:t>cơ</a:t>
            </a:r>
            <a:r>
              <a:rPr lang="en-US" dirty="0">
                <a:latin typeface="Barlow" panose="00000500000000000000" pitchFamily="2" charset="0"/>
              </a:rPr>
              <a:t> </a:t>
            </a:r>
            <a:r>
              <a:rPr lang="en-US" dirty="0" err="1">
                <a:latin typeface="Barlow" panose="00000500000000000000" pitchFamily="2" charset="0"/>
              </a:rPr>
              <a:t>sở</a:t>
            </a:r>
            <a:r>
              <a:rPr lang="en-US" dirty="0">
                <a:latin typeface="Barlow" panose="00000500000000000000" pitchFamily="2" charset="0"/>
              </a:rPr>
              <a:t> </a:t>
            </a:r>
            <a:r>
              <a:rPr lang="en-US" dirty="0" err="1">
                <a:latin typeface="Barlow" panose="00000500000000000000" pitchFamily="2" charset="0"/>
              </a:rPr>
              <a:t>hạ</a:t>
            </a:r>
            <a:r>
              <a:rPr lang="en-US" dirty="0">
                <a:latin typeface="Barlow" panose="00000500000000000000" pitchFamily="2" charset="0"/>
              </a:rPr>
              <a:t> </a:t>
            </a:r>
            <a:r>
              <a:rPr lang="en-US" dirty="0" err="1">
                <a:latin typeface="Barlow" panose="00000500000000000000" pitchFamily="2" charset="0"/>
              </a:rPr>
              <a:t>tầng</a:t>
            </a:r>
            <a:r>
              <a:rPr lang="en-US" dirty="0">
                <a:latin typeface="Barlow" panose="00000500000000000000" pitchFamily="2" charset="0"/>
              </a:rPr>
              <a:t> </a:t>
            </a:r>
            <a:r>
              <a:rPr lang="en-US" dirty="0" err="1">
                <a:latin typeface="Barlow" panose="00000500000000000000" pitchFamily="2" charset="0"/>
              </a:rPr>
              <a:t>nên</a:t>
            </a:r>
            <a:r>
              <a:rPr lang="en-US" dirty="0">
                <a:latin typeface="Barlow" panose="00000500000000000000" pitchFamily="2" charset="0"/>
              </a:rPr>
              <a:t> </a:t>
            </a:r>
            <a:r>
              <a:rPr lang="en-US" dirty="0" err="1">
                <a:latin typeface="Barlow" panose="00000500000000000000" pitchFamily="2" charset="0"/>
              </a:rPr>
              <a:t>chỉ</a:t>
            </a:r>
            <a:r>
              <a:rPr lang="en-US" dirty="0">
                <a:latin typeface="Barlow" panose="00000500000000000000" pitchFamily="2" charset="0"/>
              </a:rPr>
              <a:t> </a:t>
            </a:r>
            <a:r>
              <a:rPr lang="en-US" dirty="0" err="1">
                <a:latin typeface="Barlow" panose="00000500000000000000" pitchFamily="2" charset="0"/>
              </a:rPr>
              <a:t>huấn</a:t>
            </a:r>
            <a:r>
              <a:rPr lang="en-US" dirty="0">
                <a:latin typeface="Barlow" panose="00000500000000000000" pitchFamily="2" charset="0"/>
              </a:rPr>
              <a:t> </a:t>
            </a:r>
            <a:r>
              <a:rPr lang="en-US" dirty="0" err="1">
                <a:latin typeface="Barlow" panose="00000500000000000000" pitchFamily="2" charset="0"/>
              </a:rPr>
              <a:t>luyện</a:t>
            </a:r>
            <a:r>
              <a:rPr lang="en-US" dirty="0">
                <a:latin typeface="Barlow" panose="00000500000000000000" pitchFamily="2" charset="0"/>
              </a:rPr>
              <a:t> </a:t>
            </a:r>
            <a:r>
              <a:rPr lang="en-US" dirty="0" err="1">
                <a:latin typeface="Barlow" panose="00000500000000000000" pitchFamily="2" charset="0"/>
              </a:rPr>
              <a:t>được</a:t>
            </a:r>
            <a:r>
              <a:rPr lang="en-US" dirty="0">
                <a:latin typeface="Barlow" panose="00000500000000000000" pitchFamily="2" charset="0"/>
              </a:rPr>
              <a:t> </a:t>
            </a:r>
            <a:r>
              <a:rPr lang="en-US" dirty="0" err="1">
                <a:latin typeface="Barlow" panose="00000500000000000000" pitchFamily="2" charset="0"/>
              </a:rPr>
              <a:t>mô</a:t>
            </a:r>
            <a:r>
              <a:rPr lang="en-US" dirty="0">
                <a:latin typeface="Barlow" panose="00000500000000000000" pitchFamily="2" charset="0"/>
              </a:rPr>
              <a:t> </a:t>
            </a:r>
            <a:r>
              <a:rPr lang="en-US" dirty="0" err="1">
                <a:latin typeface="Barlow" panose="00000500000000000000" pitchFamily="2" charset="0"/>
              </a:rPr>
              <a:t>hình</a:t>
            </a:r>
            <a:r>
              <a:rPr lang="en-US" dirty="0">
                <a:latin typeface="Barlow" panose="00000500000000000000" pitchFamily="2" charset="0"/>
              </a:rPr>
              <a:t> </a:t>
            </a:r>
            <a:r>
              <a:rPr lang="en-US" dirty="0" err="1">
                <a:latin typeface="Barlow" panose="00000500000000000000" pitchFamily="2" charset="0"/>
              </a:rPr>
              <a:t>với</a:t>
            </a:r>
            <a:r>
              <a:rPr lang="en-US" dirty="0">
                <a:latin typeface="Barlow" panose="00000500000000000000" pitchFamily="2" charset="0"/>
              </a:rPr>
              <a:t> </a:t>
            </a:r>
            <a:r>
              <a:rPr lang="en-US" dirty="0" err="1">
                <a:latin typeface="Barlow" panose="00000500000000000000" pitchFamily="2" charset="0"/>
              </a:rPr>
              <a:t>các</a:t>
            </a:r>
            <a:r>
              <a:rPr lang="en-US" dirty="0">
                <a:latin typeface="Barlow" panose="00000500000000000000" pitchFamily="2" charset="0"/>
              </a:rPr>
              <a:t> </a:t>
            </a:r>
            <a:r>
              <a:rPr lang="en-US" dirty="0" err="1">
                <a:latin typeface="Barlow" panose="00000500000000000000" pitchFamily="2" charset="0"/>
              </a:rPr>
              <a:t>tập</a:t>
            </a:r>
            <a:r>
              <a:rPr lang="en-US" dirty="0">
                <a:latin typeface="Barlow" panose="00000500000000000000" pitchFamily="2" charset="0"/>
              </a:rPr>
              <a:t> </a:t>
            </a:r>
            <a:r>
              <a:rPr lang="en-US" dirty="0" err="1">
                <a:latin typeface="Barlow" panose="00000500000000000000" pitchFamily="2" charset="0"/>
              </a:rPr>
              <a:t>tham</a:t>
            </a:r>
            <a:r>
              <a:rPr lang="en-US" dirty="0">
                <a:latin typeface="Barlow" panose="00000500000000000000" pitchFamily="2" charset="0"/>
              </a:rPr>
              <a:t> </a:t>
            </a:r>
            <a:r>
              <a:rPr lang="en-US" dirty="0" err="1">
                <a:latin typeface="Barlow" panose="00000500000000000000" pitchFamily="2" charset="0"/>
              </a:rPr>
              <a:t>số</a:t>
            </a:r>
            <a:r>
              <a:rPr lang="en-US" dirty="0">
                <a:latin typeface="Barlow" panose="00000500000000000000" pitchFamily="2" charset="0"/>
              </a:rPr>
              <a:t> </a:t>
            </a:r>
            <a:r>
              <a:rPr lang="en-US" dirty="0" err="1">
                <a:latin typeface="Barlow" panose="00000500000000000000" pitchFamily="2" charset="0"/>
              </a:rPr>
              <a:t>nhỏ</a:t>
            </a:r>
            <a:endParaRPr lang="en-US" dirty="0">
              <a:latin typeface="Barlow" panose="00000500000000000000" pitchFamily="2" charset="0"/>
            </a:endParaRPr>
          </a:p>
          <a:p>
            <a:pPr marL="285750" indent="-285750">
              <a:buFont typeface="Arial" panose="020B0604020202020204" pitchFamily="34" charset="0"/>
              <a:buChar char="•"/>
            </a:pPr>
            <a:r>
              <a:rPr lang="en-US" dirty="0" err="1">
                <a:latin typeface="Barlow" panose="00000500000000000000" pitchFamily="2" charset="0"/>
              </a:rPr>
              <a:t>Chưa</a:t>
            </a:r>
            <a:r>
              <a:rPr lang="en-US" dirty="0">
                <a:latin typeface="Barlow" panose="00000500000000000000" pitchFamily="2" charset="0"/>
              </a:rPr>
              <a:t> </a:t>
            </a:r>
            <a:r>
              <a:rPr lang="en-US" dirty="0" err="1">
                <a:latin typeface="Barlow" panose="00000500000000000000" pitchFamily="2" charset="0"/>
              </a:rPr>
              <a:t>thể</a:t>
            </a:r>
            <a:r>
              <a:rPr lang="en-US" dirty="0">
                <a:latin typeface="Barlow" panose="00000500000000000000" pitchFamily="2" charset="0"/>
              </a:rPr>
              <a:t> </a:t>
            </a:r>
            <a:r>
              <a:rPr lang="en-US" dirty="0" err="1">
                <a:latin typeface="Barlow" panose="00000500000000000000" pitchFamily="2" charset="0"/>
              </a:rPr>
              <a:t>hiện</a:t>
            </a:r>
            <a:r>
              <a:rPr lang="en-US" dirty="0">
                <a:latin typeface="Barlow" panose="00000500000000000000" pitchFamily="2" charset="0"/>
              </a:rPr>
              <a:t> </a:t>
            </a:r>
            <a:r>
              <a:rPr lang="en-US" dirty="0" err="1">
                <a:latin typeface="Barlow" panose="00000500000000000000" pitchFamily="2" charset="0"/>
              </a:rPr>
              <a:t>được</a:t>
            </a:r>
            <a:r>
              <a:rPr lang="en-US" dirty="0">
                <a:latin typeface="Barlow" panose="00000500000000000000" pitchFamily="2" charset="0"/>
              </a:rPr>
              <a:t> </a:t>
            </a:r>
            <a:r>
              <a:rPr lang="en-US" dirty="0" err="1">
                <a:latin typeface="Barlow" panose="00000500000000000000" pitchFamily="2" charset="0"/>
              </a:rPr>
              <a:t>sự</a:t>
            </a:r>
            <a:r>
              <a:rPr lang="en-US" dirty="0">
                <a:latin typeface="Barlow" panose="00000500000000000000" pitchFamily="2" charset="0"/>
              </a:rPr>
              <a:t> </a:t>
            </a:r>
            <a:r>
              <a:rPr lang="en-US" dirty="0" err="1">
                <a:latin typeface="Barlow" panose="00000500000000000000" pitchFamily="2" charset="0"/>
              </a:rPr>
              <a:t>đáng</a:t>
            </a:r>
            <a:r>
              <a:rPr lang="en-US" dirty="0">
                <a:latin typeface="Barlow" panose="00000500000000000000" pitchFamily="2" charset="0"/>
              </a:rPr>
              <a:t> tin </a:t>
            </a:r>
            <a:r>
              <a:rPr lang="en-US" dirty="0" err="1">
                <a:latin typeface="Barlow" panose="00000500000000000000" pitchFamily="2" charset="0"/>
              </a:rPr>
              <a:t>cậy</a:t>
            </a:r>
            <a:r>
              <a:rPr lang="en-US" dirty="0">
                <a:latin typeface="Barlow" panose="00000500000000000000" pitchFamily="2" charset="0"/>
              </a:rPr>
              <a:t> </a:t>
            </a:r>
            <a:r>
              <a:rPr lang="en-US" dirty="0" err="1">
                <a:latin typeface="Barlow" panose="00000500000000000000" pitchFamily="2" charset="0"/>
              </a:rPr>
              <a:t>của</a:t>
            </a:r>
            <a:r>
              <a:rPr lang="en-US" dirty="0">
                <a:latin typeface="Barlow" panose="00000500000000000000" pitchFamily="2" charset="0"/>
              </a:rPr>
              <a:t> </a:t>
            </a:r>
            <a:r>
              <a:rPr lang="en-US" dirty="0" err="1">
                <a:latin typeface="Barlow" panose="00000500000000000000" pitchFamily="2" charset="0"/>
              </a:rPr>
              <a:t>mô</a:t>
            </a:r>
            <a:r>
              <a:rPr lang="en-US" dirty="0">
                <a:latin typeface="Barlow" panose="00000500000000000000" pitchFamily="2" charset="0"/>
              </a:rPr>
              <a:t> </a:t>
            </a:r>
            <a:r>
              <a:rPr lang="en-US" dirty="0" err="1">
                <a:latin typeface="Barlow" panose="00000500000000000000" pitchFamily="2" charset="0"/>
              </a:rPr>
              <a:t>hình</a:t>
            </a:r>
            <a:endParaRPr lang="en-US" dirty="0">
              <a:latin typeface="Barlow" panose="00000500000000000000" pitchFamily="2" charset="0"/>
            </a:endParaRPr>
          </a:p>
        </p:txBody>
      </p:sp>
      <p:sp>
        <p:nvSpPr>
          <p:cNvPr id="7" name="Subtitle 4">
            <a:extLst>
              <a:ext uri="{FF2B5EF4-FFF2-40B4-BE49-F238E27FC236}">
                <a16:creationId xmlns:a16="http://schemas.microsoft.com/office/drawing/2014/main" id="{2886A87D-E05F-8C9B-F242-BA3968C9EAD8}"/>
              </a:ext>
            </a:extLst>
          </p:cNvPr>
          <p:cNvSpPr txBox="1">
            <a:spLocks/>
          </p:cNvSpPr>
          <p:nvPr/>
        </p:nvSpPr>
        <p:spPr>
          <a:xfrm>
            <a:off x="715050" y="3363067"/>
            <a:ext cx="7713900" cy="428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Epilogue"/>
              <a:buNone/>
              <a:defRPr sz="1600" b="1" i="0" u="none" strike="noStrike" cap="none">
                <a:solidFill>
                  <a:schemeClr val="dk1"/>
                </a:solidFill>
                <a:latin typeface="Epilogue"/>
                <a:ea typeface="Epilogue"/>
                <a:cs typeface="Epilogue"/>
                <a:sym typeface="Epilogue"/>
              </a:defRPr>
            </a:lvl1pPr>
            <a:lvl2pPr marL="914400" marR="0" lvl="1"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2pPr>
            <a:lvl3pPr marL="1371600" marR="0" lvl="2"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3pPr>
            <a:lvl4pPr marL="1828800" marR="0" lvl="3"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4pPr>
            <a:lvl5pPr marL="2286000" marR="0" lvl="4"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5pPr>
            <a:lvl6pPr marL="2743200" marR="0" lvl="5"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6pPr>
            <a:lvl7pPr marL="3200400" marR="0" lvl="6"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7pPr>
            <a:lvl8pPr marL="3657600" marR="0" lvl="7"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8pPr>
            <a:lvl9pPr marL="4114800" marR="0" lvl="8" indent="-317500" algn="l" rtl="0">
              <a:lnSpc>
                <a:spcPct val="100000"/>
              </a:lnSpc>
              <a:spcBef>
                <a:spcPts val="0"/>
              </a:spcBef>
              <a:spcAft>
                <a:spcPts val="0"/>
              </a:spcAft>
              <a:buClr>
                <a:schemeClr val="dk1"/>
              </a:buClr>
              <a:buSzPts val="2400"/>
              <a:buFont typeface="Epilogue"/>
              <a:buNone/>
              <a:defRPr sz="2400" b="0" i="0" u="none" strike="noStrike" cap="none">
                <a:solidFill>
                  <a:schemeClr val="dk1"/>
                </a:solidFill>
                <a:latin typeface="Epilogue"/>
                <a:ea typeface="Epilogue"/>
                <a:cs typeface="Epilogue"/>
                <a:sym typeface="Epilogue"/>
              </a:defRPr>
            </a:lvl9pPr>
          </a:lstStyle>
          <a:p>
            <a:r>
              <a:rPr lang="en-US" dirty="0"/>
              <a:t>Development</a:t>
            </a:r>
          </a:p>
        </p:txBody>
      </p:sp>
      <p:sp>
        <p:nvSpPr>
          <p:cNvPr id="8" name="Google Shape;346;p39">
            <a:extLst>
              <a:ext uri="{FF2B5EF4-FFF2-40B4-BE49-F238E27FC236}">
                <a16:creationId xmlns:a16="http://schemas.microsoft.com/office/drawing/2014/main" id="{07080B85-E5DF-AF19-850F-294B43958524}"/>
              </a:ext>
            </a:extLst>
          </p:cNvPr>
          <p:cNvSpPr txBox="1">
            <a:spLocks/>
          </p:cNvSpPr>
          <p:nvPr/>
        </p:nvSpPr>
        <p:spPr>
          <a:xfrm>
            <a:off x="536776" y="3743507"/>
            <a:ext cx="7977846" cy="9129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1pPr>
            <a:lvl2pPr marL="914400" marR="0" lvl="1"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2pPr>
            <a:lvl3pPr marL="1371600" marR="0" lvl="2"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3pPr>
            <a:lvl4pPr marL="1828800" marR="0" lvl="3"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4pPr>
            <a:lvl5pPr marL="2286000" marR="0" lvl="4"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5pPr>
            <a:lvl6pPr marL="2743200" marR="0" lvl="5"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6pPr>
            <a:lvl7pPr marL="3200400" marR="0" lvl="6"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7pPr>
            <a:lvl8pPr marL="3657600" marR="0" lvl="7"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8pPr>
            <a:lvl9pPr marL="4114800" marR="0" lvl="8" indent="-317500" algn="ctr" rtl="0">
              <a:lnSpc>
                <a:spcPct val="100000"/>
              </a:lnSpc>
              <a:spcBef>
                <a:spcPts val="0"/>
              </a:spcBef>
              <a:spcAft>
                <a:spcPts val="0"/>
              </a:spcAft>
              <a:buClr>
                <a:schemeClr val="dk1"/>
              </a:buClr>
              <a:buSzPts val="1400"/>
              <a:buFont typeface="Golos Text"/>
              <a:buNone/>
              <a:defRPr sz="1400" b="0" i="0" u="none" strike="noStrike" cap="none">
                <a:solidFill>
                  <a:schemeClr val="dk1"/>
                </a:solidFill>
                <a:latin typeface="Golos Text"/>
                <a:ea typeface="Golos Text"/>
                <a:cs typeface="Golos Text"/>
                <a:sym typeface="Golos Text"/>
              </a:defRPr>
            </a:lvl9pPr>
          </a:lstStyle>
          <a:p>
            <a:pPr marL="285750" indent="-285750">
              <a:buFont typeface="Arial" panose="020B0604020202020204" pitchFamily="34" charset="0"/>
              <a:buChar char="•"/>
            </a:pPr>
            <a:r>
              <a:rPr lang="en-US" dirty="0" err="1">
                <a:latin typeface="Barlow" panose="00000500000000000000" pitchFamily="2" charset="0"/>
              </a:rPr>
              <a:t>Thử</a:t>
            </a:r>
            <a:r>
              <a:rPr lang="en-US" dirty="0">
                <a:latin typeface="Barlow" panose="00000500000000000000" pitchFamily="2" charset="0"/>
              </a:rPr>
              <a:t> </a:t>
            </a:r>
            <a:r>
              <a:rPr lang="en-US" dirty="0" err="1">
                <a:latin typeface="Barlow" panose="00000500000000000000" pitchFamily="2" charset="0"/>
              </a:rPr>
              <a:t>thay</a:t>
            </a:r>
            <a:r>
              <a:rPr lang="en-US" dirty="0">
                <a:latin typeface="Barlow" panose="00000500000000000000" pitchFamily="2" charset="0"/>
              </a:rPr>
              <a:t> </a:t>
            </a:r>
            <a:r>
              <a:rPr lang="en-US" dirty="0" err="1">
                <a:latin typeface="Barlow" panose="00000500000000000000" pitchFamily="2" charset="0"/>
              </a:rPr>
              <a:t>đổi</a:t>
            </a:r>
            <a:r>
              <a:rPr lang="en-US" dirty="0">
                <a:latin typeface="Barlow" panose="00000500000000000000" pitchFamily="2" charset="0"/>
              </a:rPr>
              <a:t> </a:t>
            </a:r>
            <a:r>
              <a:rPr lang="en-US" dirty="0" err="1">
                <a:latin typeface="Barlow" panose="00000500000000000000" pitchFamily="2" charset="0"/>
              </a:rPr>
              <a:t>các</a:t>
            </a:r>
            <a:r>
              <a:rPr lang="en-US" dirty="0">
                <a:latin typeface="Barlow" panose="00000500000000000000" pitchFamily="2" charset="0"/>
              </a:rPr>
              <a:t> parameters </a:t>
            </a:r>
            <a:r>
              <a:rPr lang="en-US" dirty="0" err="1">
                <a:latin typeface="Barlow" panose="00000500000000000000" pitchFamily="2" charset="0"/>
              </a:rPr>
              <a:t>để</a:t>
            </a:r>
            <a:r>
              <a:rPr lang="en-US" dirty="0">
                <a:latin typeface="Barlow" panose="00000500000000000000" pitchFamily="2" charset="0"/>
              </a:rPr>
              <a:t> </a:t>
            </a:r>
            <a:r>
              <a:rPr lang="en-US" dirty="0" err="1">
                <a:latin typeface="Barlow" panose="00000500000000000000" pitchFamily="2" charset="0"/>
              </a:rPr>
              <a:t>cải</a:t>
            </a:r>
            <a:r>
              <a:rPr lang="en-US" dirty="0">
                <a:latin typeface="Barlow" panose="00000500000000000000" pitchFamily="2" charset="0"/>
              </a:rPr>
              <a:t> </a:t>
            </a:r>
            <a:r>
              <a:rPr lang="en-US" dirty="0" err="1">
                <a:latin typeface="Barlow" panose="00000500000000000000" pitchFamily="2" charset="0"/>
              </a:rPr>
              <a:t>thiện</a:t>
            </a:r>
            <a:r>
              <a:rPr lang="en-US" dirty="0">
                <a:latin typeface="Barlow" panose="00000500000000000000" pitchFamily="2" charset="0"/>
              </a:rPr>
              <a:t> model, </a:t>
            </a:r>
            <a:r>
              <a:rPr lang="en-US" dirty="0" err="1">
                <a:latin typeface="Barlow" panose="00000500000000000000" pitchFamily="2" charset="0"/>
              </a:rPr>
              <a:t>tìm</a:t>
            </a:r>
            <a:r>
              <a:rPr lang="en-US" dirty="0">
                <a:latin typeface="Barlow" panose="00000500000000000000" pitchFamily="2" charset="0"/>
              </a:rPr>
              <a:t> </a:t>
            </a:r>
            <a:r>
              <a:rPr lang="en-US" dirty="0" err="1">
                <a:latin typeface="Barlow" panose="00000500000000000000" pitchFamily="2" charset="0"/>
              </a:rPr>
              <a:t>ra</a:t>
            </a:r>
            <a:r>
              <a:rPr lang="en-US" dirty="0">
                <a:latin typeface="Barlow" panose="00000500000000000000" pitchFamily="2" charset="0"/>
              </a:rPr>
              <a:t> </a:t>
            </a:r>
            <a:r>
              <a:rPr lang="en-US" dirty="0" err="1">
                <a:latin typeface="Barlow" panose="00000500000000000000" pitchFamily="2" charset="0"/>
              </a:rPr>
              <a:t>nguyên</a:t>
            </a:r>
            <a:r>
              <a:rPr lang="en-US" dirty="0">
                <a:latin typeface="Barlow" panose="00000500000000000000" pitchFamily="2" charset="0"/>
              </a:rPr>
              <a:t> </a:t>
            </a:r>
            <a:r>
              <a:rPr lang="en-US" dirty="0" err="1">
                <a:latin typeface="Barlow" panose="00000500000000000000" pitchFamily="2" charset="0"/>
              </a:rPr>
              <a:t>nhân</a:t>
            </a:r>
            <a:r>
              <a:rPr lang="en-US" dirty="0">
                <a:latin typeface="Barlow" panose="00000500000000000000" pitchFamily="2" charset="0"/>
              </a:rPr>
              <a:t> </a:t>
            </a:r>
            <a:r>
              <a:rPr lang="en-US" dirty="0" err="1">
                <a:latin typeface="Barlow" panose="00000500000000000000" pitchFamily="2" charset="0"/>
              </a:rPr>
              <a:t>và</a:t>
            </a:r>
            <a:r>
              <a:rPr lang="en-US" dirty="0">
                <a:latin typeface="Barlow" panose="00000500000000000000" pitchFamily="2" charset="0"/>
              </a:rPr>
              <a:t> </a:t>
            </a:r>
            <a:r>
              <a:rPr lang="en-US" dirty="0" err="1">
                <a:latin typeface="Barlow" panose="00000500000000000000" pitchFamily="2" charset="0"/>
              </a:rPr>
              <a:t>khắc</a:t>
            </a:r>
            <a:r>
              <a:rPr lang="en-US" dirty="0">
                <a:latin typeface="Barlow" panose="00000500000000000000" pitchFamily="2" charset="0"/>
              </a:rPr>
              <a:t> </a:t>
            </a:r>
            <a:r>
              <a:rPr lang="en-US" dirty="0" err="1">
                <a:latin typeface="Barlow" panose="00000500000000000000" pitchFamily="2" charset="0"/>
              </a:rPr>
              <a:t>phục</a:t>
            </a:r>
            <a:r>
              <a:rPr lang="en-US" dirty="0">
                <a:latin typeface="Barlow" panose="00000500000000000000" pitchFamily="2" charset="0"/>
              </a:rPr>
              <a:t> </a:t>
            </a:r>
            <a:r>
              <a:rPr lang="en-US" dirty="0" err="1">
                <a:latin typeface="Barlow" panose="00000500000000000000" pitchFamily="2" charset="0"/>
              </a:rPr>
              <a:t>cho</a:t>
            </a:r>
            <a:r>
              <a:rPr lang="en-US" dirty="0">
                <a:latin typeface="Barlow" panose="00000500000000000000" pitchFamily="2" charset="0"/>
              </a:rPr>
              <a:t> value loss.</a:t>
            </a:r>
          </a:p>
          <a:p>
            <a:pPr marL="285750" indent="-285750">
              <a:buFont typeface="Arial" panose="020B0604020202020204" pitchFamily="34" charset="0"/>
              <a:buChar char="•"/>
            </a:pPr>
            <a:r>
              <a:rPr lang="en-US" dirty="0">
                <a:latin typeface="Barlow" panose="00000500000000000000" pitchFamily="2" charset="0"/>
              </a:rPr>
              <a:t>Training agent </a:t>
            </a:r>
            <a:r>
              <a:rPr lang="en-US" dirty="0" err="1">
                <a:latin typeface="Barlow" panose="00000500000000000000" pitchFamily="2" charset="0"/>
              </a:rPr>
              <a:t>trên</a:t>
            </a:r>
            <a:r>
              <a:rPr lang="en-US" dirty="0">
                <a:latin typeface="Barlow" panose="00000500000000000000" pitchFamily="2" charset="0"/>
              </a:rPr>
              <a:t> </a:t>
            </a:r>
            <a:r>
              <a:rPr lang="en-US" dirty="0" err="1">
                <a:latin typeface="Barlow" panose="00000500000000000000" pitchFamily="2" charset="0"/>
              </a:rPr>
              <a:t>một</a:t>
            </a:r>
            <a:r>
              <a:rPr lang="en-US" dirty="0">
                <a:latin typeface="Barlow" panose="00000500000000000000" pitchFamily="2" charset="0"/>
              </a:rPr>
              <a:t> </a:t>
            </a:r>
            <a:r>
              <a:rPr lang="en-US" dirty="0" err="1">
                <a:latin typeface="Barlow" panose="00000500000000000000" pitchFamily="2" charset="0"/>
              </a:rPr>
              <a:t>số</a:t>
            </a:r>
            <a:r>
              <a:rPr lang="en-US" dirty="0">
                <a:latin typeface="Barlow" panose="00000500000000000000" pitchFamily="2" charset="0"/>
              </a:rPr>
              <a:t> </a:t>
            </a:r>
            <a:r>
              <a:rPr lang="en-US" dirty="0" err="1">
                <a:latin typeface="Barlow" panose="00000500000000000000" pitchFamily="2" charset="0"/>
              </a:rPr>
              <a:t>tựa</a:t>
            </a:r>
            <a:r>
              <a:rPr lang="en-US" dirty="0">
                <a:latin typeface="Barlow" panose="00000500000000000000" pitchFamily="2" charset="0"/>
              </a:rPr>
              <a:t> game </a:t>
            </a:r>
            <a:r>
              <a:rPr lang="en-US" dirty="0" err="1">
                <a:latin typeface="Barlow" panose="00000500000000000000" pitchFamily="2" charset="0"/>
              </a:rPr>
              <a:t>hoặc</a:t>
            </a:r>
            <a:r>
              <a:rPr lang="en-US" dirty="0">
                <a:latin typeface="Barlow" panose="00000500000000000000" pitchFamily="2" charset="0"/>
              </a:rPr>
              <a:t> </a:t>
            </a:r>
            <a:r>
              <a:rPr lang="en-US" dirty="0" err="1">
                <a:latin typeface="Barlow" panose="00000500000000000000" pitchFamily="2" charset="0"/>
              </a:rPr>
              <a:t>mô</a:t>
            </a:r>
            <a:r>
              <a:rPr lang="en-US" dirty="0">
                <a:latin typeface="Barlow" panose="00000500000000000000" pitchFamily="2" charset="0"/>
              </a:rPr>
              <a:t> </a:t>
            </a:r>
            <a:r>
              <a:rPr lang="en-US" dirty="0" err="1">
                <a:latin typeface="Barlow" panose="00000500000000000000" pitchFamily="2" charset="0"/>
              </a:rPr>
              <a:t>phỏng</a:t>
            </a:r>
            <a:r>
              <a:rPr lang="en-US" dirty="0">
                <a:latin typeface="Barlow" panose="00000500000000000000" pitchFamily="2" charset="0"/>
              </a:rPr>
              <a:t> </a:t>
            </a:r>
            <a:r>
              <a:rPr lang="en-US" dirty="0" err="1">
                <a:latin typeface="Barlow" panose="00000500000000000000" pitchFamily="2" charset="0"/>
              </a:rPr>
              <a:t>khác</a:t>
            </a:r>
            <a:r>
              <a:rPr lang="en-US" dirty="0">
                <a:latin typeface="Barlow" panose="00000500000000000000" pitchFamily="2" charset="0"/>
              </a:rPr>
              <a:t> </a:t>
            </a:r>
            <a:r>
              <a:rPr lang="en-US" dirty="0" err="1">
                <a:latin typeface="Barlow" panose="00000500000000000000" pitchFamily="2" charset="0"/>
              </a:rPr>
              <a:t>như</a:t>
            </a:r>
            <a:r>
              <a:rPr lang="en-US" dirty="0">
                <a:latin typeface="Barlow" panose="00000500000000000000" pitchFamily="2" charset="0"/>
              </a:rPr>
              <a:t> 2D fighting game, escape room </a:t>
            </a:r>
            <a:r>
              <a:rPr lang="en-US" dirty="0" err="1">
                <a:latin typeface="Barlow" panose="00000500000000000000" pitchFamily="2" charset="0"/>
              </a:rPr>
              <a:t>để</a:t>
            </a:r>
            <a:r>
              <a:rPr lang="en-US" dirty="0">
                <a:latin typeface="Barlow" panose="00000500000000000000" pitchFamily="2" charset="0"/>
              </a:rPr>
              <a:t> </a:t>
            </a:r>
            <a:r>
              <a:rPr lang="en-US" dirty="0" err="1">
                <a:latin typeface="Barlow" panose="00000500000000000000" pitchFamily="2" charset="0"/>
              </a:rPr>
              <a:t>có</a:t>
            </a:r>
            <a:r>
              <a:rPr lang="en-US" dirty="0">
                <a:latin typeface="Barlow" panose="00000500000000000000" pitchFamily="2" charset="0"/>
              </a:rPr>
              <a:t> </a:t>
            </a:r>
            <a:r>
              <a:rPr lang="en-US" dirty="0" err="1">
                <a:latin typeface="Barlow" panose="00000500000000000000" pitchFamily="2" charset="0"/>
              </a:rPr>
              <a:t>thể</a:t>
            </a:r>
            <a:r>
              <a:rPr lang="en-US" dirty="0">
                <a:latin typeface="Barlow" panose="00000500000000000000" pitchFamily="2" charset="0"/>
              </a:rPr>
              <a:t> </a:t>
            </a:r>
            <a:r>
              <a:rPr lang="en-US" dirty="0" err="1">
                <a:latin typeface="Barlow" panose="00000500000000000000" pitchFamily="2" charset="0"/>
              </a:rPr>
              <a:t>hiểu</a:t>
            </a:r>
            <a:r>
              <a:rPr lang="en-US" dirty="0">
                <a:latin typeface="Barlow" panose="00000500000000000000" pitchFamily="2" charset="0"/>
              </a:rPr>
              <a:t> </a:t>
            </a:r>
            <a:r>
              <a:rPr lang="en-US" dirty="0" err="1">
                <a:latin typeface="Barlow" panose="00000500000000000000" pitchFamily="2" charset="0"/>
              </a:rPr>
              <a:t>được</a:t>
            </a:r>
            <a:r>
              <a:rPr lang="en-US" dirty="0">
                <a:latin typeface="Barlow" panose="00000500000000000000" pitchFamily="2" charset="0"/>
              </a:rPr>
              <a:t> </a:t>
            </a:r>
            <a:r>
              <a:rPr lang="en-US" dirty="0" err="1">
                <a:latin typeface="Barlow" panose="00000500000000000000" pitchFamily="2" charset="0"/>
              </a:rPr>
              <a:t>điểm</a:t>
            </a:r>
            <a:r>
              <a:rPr lang="en-US" dirty="0">
                <a:latin typeface="Barlow" panose="00000500000000000000" pitchFamily="2" charset="0"/>
              </a:rPr>
              <a:t> </a:t>
            </a:r>
            <a:r>
              <a:rPr lang="en-US" dirty="0" err="1">
                <a:latin typeface="Barlow" panose="00000500000000000000" pitchFamily="2" charset="0"/>
              </a:rPr>
              <a:t>mạnh</a:t>
            </a:r>
            <a:r>
              <a:rPr lang="en-US" dirty="0">
                <a:latin typeface="Barlow" panose="00000500000000000000" pitchFamily="2" charset="0"/>
              </a:rPr>
              <a:t> </a:t>
            </a:r>
            <a:r>
              <a:rPr lang="en-US" dirty="0" err="1">
                <a:latin typeface="Barlow" panose="00000500000000000000" pitchFamily="2" charset="0"/>
              </a:rPr>
              <a:t>và</a:t>
            </a:r>
            <a:r>
              <a:rPr lang="en-US" dirty="0">
                <a:latin typeface="Barlow" panose="00000500000000000000" pitchFamily="2" charset="0"/>
              </a:rPr>
              <a:t> </a:t>
            </a:r>
            <a:r>
              <a:rPr lang="en-US" dirty="0" err="1">
                <a:latin typeface="Barlow" panose="00000500000000000000" pitchFamily="2" charset="0"/>
              </a:rPr>
              <a:t>điểm</a:t>
            </a:r>
            <a:r>
              <a:rPr lang="en-US" dirty="0">
                <a:latin typeface="Barlow" panose="00000500000000000000" pitchFamily="2" charset="0"/>
              </a:rPr>
              <a:t> </a:t>
            </a:r>
            <a:r>
              <a:rPr lang="en-US" dirty="0" err="1">
                <a:latin typeface="Barlow" panose="00000500000000000000" pitchFamily="2" charset="0"/>
              </a:rPr>
              <a:t>yếu</a:t>
            </a:r>
            <a:r>
              <a:rPr lang="en-US" dirty="0">
                <a:latin typeface="Barlow" panose="00000500000000000000" pitchFamily="2" charset="0"/>
              </a:rPr>
              <a:t> </a:t>
            </a:r>
            <a:r>
              <a:rPr lang="en-US" dirty="0" err="1">
                <a:latin typeface="Barlow" panose="00000500000000000000" pitchFamily="2" charset="0"/>
              </a:rPr>
              <a:t>của</a:t>
            </a:r>
            <a:r>
              <a:rPr lang="en-US" dirty="0">
                <a:latin typeface="Barlow" panose="00000500000000000000" pitchFamily="2" charset="0"/>
              </a:rPr>
              <a:t> RL.</a:t>
            </a:r>
          </a:p>
        </p:txBody>
      </p:sp>
    </p:spTree>
    <p:extLst>
      <p:ext uri="{BB962C8B-B14F-4D97-AF65-F5344CB8AC3E}">
        <p14:creationId xmlns:p14="http://schemas.microsoft.com/office/powerpoint/2010/main" val="17258382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grpSp>
        <p:nvGrpSpPr>
          <p:cNvPr id="2" name="Google Shape;355;p40">
            <a:extLst>
              <a:ext uri="{FF2B5EF4-FFF2-40B4-BE49-F238E27FC236}">
                <a16:creationId xmlns:a16="http://schemas.microsoft.com/office/drawing/2014/main" id="{8DC743B8-985E-EC3D-489D-8B8266CEE264}"/>
              </a:ext>
            </a:extLst>
          </p:cNvPr>
          <p:cNvGrpSpPr/>
          <p:nvPr/>
        </p:nvGrpSpPr>
        <p:grpSpPr>
          <a:xfrm>
            <a:off x="-1883858" y="2872998"/>
            <a:ext cx="4213419" cy="4216912"/>
            <a:chOff x="333372" y="304962"/>
            <a:chExt cx="2184590" cy="2186401"/>
          </a:xfrm>
        </p:grpSpPr>
        <p:sp>
          <p:nvSpPr>
            <p:cNvPr id="3" name="Google Shape;356;p40">
              <a:extLst>
                <a:ext uri="{FF2B5EF4-FFF2-40B4-BE49-F238E27FC236}">
                  <a16:creationId xmlns:a16="http://schemas.microsoft.com/office/drawing/2014/main" id="{C78C6E47-E81A-1F13-13AC-E0FE1D4B569D}"/>
                </a:ext>
              </a:extLst>
            </p:cNvPr>
            <p:cNvSpPr/>
            <p:nvPr/>
          </p:nvSpPr>
          <p:spPr>
            <a:xfrm>
              <a:off x="333372" y="304962"/>
              <a:ext cx="2184590" cy="2186401"/>
            </a:xfrm>
            <a:custGeom>
              <a:avLst/>
              <a:gdLst/>
              <a:ahLst/>
              <a:cxnLst/>
              <a:rect l="l" t="t" r="r" b="b"/>
              <a:pathLst>
                <a:path w="507749" h="508170" extrusionOk="0">
                  <a:moveTo>
                    <a:pt x="253870" y="508170"/>
                  </a:moveTo>
                  <a:cubicBezTo>
                    <a:pt x="113890" y="508170"/>
                    <a:pt x="0" y="394280"/>
                    <a:pt x="0" y="254291"/>
                  </a:cubicBezTo>
                  <a:lnTo>
                    <a:pt x="0" y="253879"/>
                  </a:lnTo>
                  <a:cubicBezTo>
                    <a:pt x="0" y="113890"/>
                    <a:pt x="113890" y="0"/>
                    <a:pt x="253870" y="0"/>
                  </a:cubicBezTo>
                  <a:cubicBezTo>
                    <a:pt x="393850" y="0"/>
                    <a:pt x="507750" y="113890"/>
                    <a:pt x="507750" y="253879"/>
                  </a:cubicBezTo>
                  <a:lnTo>
                    <a:pt x="507750" y="254291"/>
                  </a:lnTo>
                  <a:cubicBezTo>
                    <a:pt x="507750" y="394280"/>
                    <a:pt x="393859" y="508170"/>
                    <a:pt x="253870" y="508170"/>
                  </a:cubicBezTo>
                  <a:close/>
                  <a:moveTo>
                    <a:pt x="253870" y="3246"/>
                  </a:moveTo>
                  <a:cubicBezTo>
                    <a:pt x="115677" y="3246"/>
                    <a:pt x="3246" y="115685"/>
                    <a:pt x="3246" y="253879"/>
                  </a:cubicBezTo>
                  <a:lnTo>
                    <a:pt x="3246" y="254291"/>
                  </a:lnTo>
                  <a:cubicBezTo>
                    <a:pt x="3246" y="392485"/>
                    <a:pt x="115677" y="504924"/>
                    <a:pt x="253870" y="504924"/>
                  </a:cubicBezTo>
                  <a:cubicBezTo>
                    <a:pt x="392064" y="504924"/>
                    <a:pt x="504503" y="392485"/>
                    <a:pt x="504503" y="254291"/>
                  </a:cubicBezTo>
                  <a:lnTo>
                    <a:pt x="504503" y="253879"/>
                  </a:lnTo>
                  <a:cubicBezTo>
                    <a:pt x="504503" y="115685"/>
                    <a:pt x="392064" y="3246"/>
                    <a:pt x="253870" y="32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 name="Google Shape;357;p40">
              <a:extLst>
                <a:ext uri="{FF2B5EF4-FFF2-40B4-BE49-F238E27FC236}">
                  <a16:creationId xmlns:a16="http://schemas.microsoft.com/office/drawing/2014/main" id="{CBA61975-5425-5A6F-71EA-452EEFDF0EDD}"/>
                </a:ext>
              </a:extLst>
            </p:cNvPr>
            <p:cNvSpPr/>
            <p:nvPr/>
          </p:nvSpPr>
          <p:spPr>
            <a:xfrm>
              <a:off x="388698" y="360397"/>
              <a:ext cx="2073930" cy="2075591"/>
            </a:xfrm>
            <a:custGeom>
              <a:avLst/>
              <a:gdLst/>
              <a:ahLst/>
              <a:cxnLst/>
              <a:rect l="l" t="t" r="r" b="b"/>
              <a:pathLst>
                <a:path w="482029" h="482415" extrusionOk="0">
                  <a:moveTo>
                    <a:pt x="241015" y="482416"/>
                  </a:moveTo>
                  <a:cubicBezTo>
                    <a:pt x="108119" y="482416"/>
                    <a:pt x="0" y="374296"/>
                    <a:pt x="0" y="241410"/>
                  </a:cubicBezTo>
                  <a:lnTo>
                    <a:pt x="0" y="241006"/>
                  </a:lnTo>
                  <a:cubicBezTo>
                    <a:pt x="0" y="108111"/>
                    <a:pt x="108119" y="0"/>
                    <a:pt x="241015" y="0"/>
                  </a:cubicBezTo>
                  <a:cubicBezTo>
                    <a:pt x="373910" y="0"/>
                    <a:pt x="482029" y="108119"/>
                    <a:pt x="482029" y="241006"/>
                  </a:cubicBezTo>
                  <a:lnTo>
                    <a:pt x="482029" y="241410"/>
                  </a:lnTo>
                  <a:cubicBezTo>
                    <a:pt x="482029" y="374305"/>
                    <a:pt x="373910" y="482416"/>
                    <a:pt x="241015" y="482416"/>
                  </a:cubicBezTo>
                  <a:close/>
                  <a:moveTo>
                    <a:pt x="241015" y="3143"/>
                  </a:moveTo>
                  <a:cubicBezTo>
                    <a:pt x="109854" y="3143"/>
                    <a:pt x="3143" y="109854"/>
                    <a:pt x="3143" y="241006"/>
                  </a:cubicBezTo>
                  <a:lnTo>
                    <a:pt x="3143" y="241410"/>
                  </a:lnTo>
                  <a:cubicBezTo>
                    <a:pt x="3143" y="372570"/>
                    <a:pt x="109854" y="479273"/>
                    <a:pt x="241015" y="479273"/>
                  </a:cubicBezTo>
                  <a:cubicBezTo>
                    <a:pt x="372175" y="479273"/>
                    <a:pt x="478886" y="372562"/>
                    <a:pt x="478886" y="241410"/>
                  </a:cubicBezTo>
                  <a:lnTo>
                    <a:pt x="478886" y="241006"/>
                  </a:lnTo>
                  <a:cubicBezTo>
                    <a:pt x="478886" y="109845"/>
                    <a:pt x="372175" y="3143"/>
                    <a:pt x="241015" y="314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 name="Google Shape;358;p40">
              <a:extLst>
                <a:ext uri="{FF2B5EF4-FFF2-40B4-BE49-F238E27FC236}">
                  <a16:creationId xmlns:a16="http://schemas.microsoft.com/office/drawing/2014/main" id="{979CBBFC-4E4E-818C-0D02-62A55C545BB6}"/>
                </a:ext>
              </a:extLst>
            </p:cNvPr>
            <p:cNvSpPr/>
            <p:nvPr/>
          </p:nvSpPr>
          <p:spPr>
            <a:xfrm>
              <a:off x="444025" y="415762"/>
              <a:ext cx="1963304" cy="1964892"/>
            </a:xfrm>
            <a:custGeom>
              <a:avLst/>
              <a:gdLst/>
              <a:ahLst/>
              <a:cxnLst/>
              <a:rect l="l" t="t" r="r" b="b"/>
              <a:pathLst>
                <a:path w="456317" h="456686" extrusionOk="0">
                  <a:moveTo>
                    <a:pt x="228159" y="456687"/>
                  </a:moveTo>
                  <a:cubicBezTo>
                    <a:pt x="102357" y="456687"/>
                    <a:pt x="0" y="354338"/>
                    <a:pt x="0" y="228528"/>
                  </a:cubicBezTo>
                  <a:cubicBezTo>
                    <a:pt x="0" y="102718"/>
                    <a:pt x="102349" y="0"/>
                    <a:pt x="228159" y="0"/>
                  </a:cubicBezTo>
                  <a:cubicBezTo>
                    <a:pt x="353969" y="0"/>
                    <a:pt x="456318" y="102348"/>
                    <a:pt x="456318" y="228159"/>
                  </a:cubicBezTo>
                  <a:cubicBezTo>
                    <a:pt x="456318" y="353969"/>
                    <a:pt x="353969" y="456687"/>
                    <a:pt x="228159" y="456687"/>
                  </a:cubicBezTo>
                  <a:close/>
                  <a:moveTo>
                    <a:pt x="228159" y="3048"/>
                  </a:moveTo>
                  <a:cubicBezTo>
                    <a:pt x="104032" y="3048"/>
                    <a:pt x="3049" y="104031"/>
                    <a:pt x="3049" y="228159"/>
                  </a:cubicBezTo>
                  <a:cubicBezTo>
                    <a:pt x="3049" y="352286"/>
                    <a:pt x="104032" y="453647"/>
                    <a:pt x="228159" y="453647"/>
                  </a:cubicBezTo>
                  <a:cubicBezTo>
                    <a:pt x="352286" y="453647"/>
                    <a:pt x="453269" y="352663"/>
                    <a:pt x="453269" y="228536"/>
                  </a:cubicBezTo>
                  <a:cubicBezTo>
                    <a:pt x="453269" y="104410"/>
                    <a:pt x="352286" y="3048"/>
                    <a:pt x="228159" y="30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359;p40">
              <a:extLst>
                <a:ext uri="{FF2B5EF4-FFF2-40B4-BE49-F238E27FC236}">
                  <a16:creationId xmlns:a16="http://schemas.microsoft.com/office/drawing/2014/main" id="{17EA0F0D-BDCD-4616-67FB-B80301491E3A}"/>
                </a:ext>
              </a:extLst>
            </p:cNvPr>
            <p:cNvSpPr/>
            <p:nvPr/>
          </p:nvSpPr>
          <p:spPr>
            <a:xfrm>
              <a:off x="499387" y="471158"/>
              <a:ext cx="1852605" cy="1854119"/>
            </a:xfrm>
            <a:custGeom>
              <a:avLst/>
              <a:gdLst/>
              <a:ahLst/>
              <a:cxnLst/>
              <a:rect l="l" t="t" r="r" b="b"/>
              <a:pathLst>
                <a:path w="430588" h="430940" extrusionOk="0">
                  <a:moveTo>
                    <a:pt x="215294" y="430941"/>
                  </a:moveTo>
                  <a:cubicBezTo>
                    <a:pt x="96578" y="430941"/>
                    <a:pt x="0" y="334363"/>
                    <a:pt x="0" y="215647"/>
                  </a:cubicBezTo>
                  <a:cubicBezTo>
                    <a:pt x="0" y="96930"/>
                    <a:pt x="96578" y="0"/>
                    <a:pt x="215294" y="0"/>
                  </a:cubicBezTo>
                  <a:cubicBezTo>
                    <a:pt x="334011" y="0"/>
                    <a:pt x="430589" y="96578"/>
                    <a:pt x="430589" y="215295"/>
                  </a:cubicBezTo>
                  <a:cubicBezTo>
                    <a:pt x="430589" y="334011"/>
                    <a:pt x="334011" y="430941"/>
                    <a:pt x="215294" y="430941"/>
                  </a:cubicBezTo>
                  <a:close/>
                  <a:moveTo>
                    <a:pt x="215294" y="2946"/>
                  </a:moveTo>
                  <a:cubicBezTo>
                    <a:pt x="98201" y="2946"/>
                    <a:pt x="2946" y="98210"/>
                    <a:pt x="2946" y="215295"/>
                  </a:cubicBezTo>
                  <a:cubicBezTo>
                    <a:pt x="2946" y="332380"/>
                    <a:pt x="98209" y="427995"/>
                    <a:pt x="215294" y="427995"/>
                  </a:cubicBezTo>
                  <a:cubicBezTo>
                    <a:pt x="332380" y="427995"/>
                    <a:pt x="427643" y="332732"/>
                    <a:pt x="427643" y="215647"/>
                  </a:cubicBezTo>
                  <a:cubicBezTo>
                    <a:pt x="427643" y="98561"/>
                    <a:pt x="332380" y="2946"/>
                    <a:pt x="215294" y="29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360;p40">
              <a:extLst>
                <a:ext uri="{FF2B5EF4-FFF2-40B4-BE49-F238E27FC236}">
                  <a16:creationId xmlns:a16="http://schemas.microsoft.com/office/drawing/2014/main" id="{1334D4CD-9010-2ED6-B8F9-92295B8A035A}"/>
                </a:ext>
              </a:extLst>
            </p:cNvPr>
            <p:cNvSpPr/>
            <p:nvPr/>
          </p:nvSpPr>
          <p:spPr>
            <a:xfrm>
              <a:off x="554752" y="526562"/>
              <a:ext cx="1741945" cy="1743347"/>
            </a:xfrm>
            <a:custGeom>
              <a:avLst/>
              <a:gdLst/>
              <a:ahLst/>
              <a:cxnLst/>
              <a:rect l="l" t="t" r="r" b="b"/>
              <a:pathLst>
                <a:path w="404868" h="405194" extrusionOk="0">
                  <a:moveTo>
                    <a:pt x="202430" y="405195"/>
                  </a:moveTo>
                  <a:cubicBezTo>
                    <a:pt x="90807" y="405195"/>
                    <a:pt x="0" y="314388"/>
                    <a:pt x="0" y="202765"/>
                  </a:cubicBezTo>
                  <a:cubicBezTo>
                    <a:pt x="0" y="91141"/>
                    <a:pt x="90807" y="0"/>
                    <a:pt x="202430" y="0"/>
                  </a:cubicBezTo>
                  <a:cubicBezTo>
                    <a:pt x="314053" y="0"/>
                    <a:pt x="404869" y="90806"/>
                    <a:pt x="404869" y="202430"/>
                  </a:cubicBezTo>
                  <a:cubicBezTo>
                    <a:pt x="404869" y="314053"/>
                    <a:pt x="314053" y="405195"/>
                    <a:pt x="202430" y="405195"/>
                  </a:cubicBezTo>
                  <a:close/>
                  <a:moveTo>
                    <a:pt x="202430" y="2834"/>
                  </a:moveTo>
                  <a:cubicBezTo>
                    <a:pt x="92370" y="2834"/>
                    <a:pt x="2843" y="92370"/>
                    <a:pt x="2843" y="202421"/>
                  </a:cubicBezTo>
                  <a:cubicBezTo>
                    <a:pt x="2843" y="312473"/>
                    <a:pt x="92378" y="402352"/>
                    <a:pt x="202430" y="402352"/>
                  </a:cubicBezTo>
                  <a:cubicBezTo>
                    <a:pt x="312482" y="402352"/>
                    <a:pt x="402026" y="312816"/>
                    <a:pt x="402026" y="202765"/>
                  </a:cubicBezTo>
                  <a:cubicBezTo>
                    <a:pt x="402026" y="92713"/>
                    <a:pt x="312482" y="2834"/>
                    <a:pt x="202430" y="28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361;p40">
              <a:extLst>
                <a:ext uri="{FF2B5EF4-FFF2-40B4-BE49-F238E27FC236}">
                  <a16:creationId xmlns:a16="http://schemas.microsoft.com/office/drawing/2014/main" id="{51938482-4EAC-1AE2-8FC4-107ACC8D1578}"/>
                </a:ext>
              </a:extLst>
            </p:cNvPr>
            <p:cNvSpPr/>
            <p:nvPr/>
          </p:nvSpPr>
          <p:spPr>
            <a:xfrm>
              <a:off x="610079" y="581958"/>
              <a:ext cx="1631284" cy="1632652"/>
            </a:xfrm>
            <a:custGeom>
              <a:avLst/>
              <a:gdLst/>
              <a:ahLst/>
              <a:cxnLst/>
              <a:rect l="l" t="t" r="r" b="b"/>
              <a:pathLst>
                <a:path w="379148" h="379466" extrusionOk="0">
                  <a:moveTo>
                    <a:pt x="189574" y="379458"/>
                  </a:moveTo>
                  <a:cubicBezTo>
                    <a:pt x="85044" y="379458"/>
                    <a:pt x="0" y="294413"/>
                    <a:pt x="0" y="189884"/>
                  </a:cubicBezTo>
                  <a:cubicBezTo>
                    <a:pt x="0" y="85354"/>
                    <a:pt x="85044" y="0"/>
                    <a:pt x="189574" y="0"/>
                  </a:cubicBezTo>
                  <a:cubicBezTo>
                    <a:pt x="294104" y="0"/>
                    <a:pt x="379148" y="85036"/>
                    <a:pt x="379148" y="189574"/>
                  </a:cubicBezTo>
                  <a:cubicBezTo>
                    <a:pt x="379148" y="294113"/>
                    <a:pt x="294104" y="379466"/>
                    <a:pt x="189574" y="379466"/>
                  </a:cubicBezTo>
                  <a:close/>
                  <a:moveTo>
                    <a:pt x="189574" y="2739"/>
                  </a:moveTo>
                  <a:cubicBezTo>
                    <a:pt x="86547" y="2739"/>
                    <a:pt x="2740" y="86556"/>
                    <a:pt x="2740" y="189574"/>
                  </a:cubicBezTo>
                  <a:cubicBezTo>
                    <a:pt x="2740" y="292593"/>
                    <a:pt x="86556" y="376727"/>
                    <a:pt x="189574" y="376727"/>
                  </a:cubicBezTo>
                  <a:cubicBezTo>
                    <a:pt x="292593" y="376727"/>
                    <a:pt x="376409" y="292910"/>
                    <a:pt x="376409" y="189892"/>
                  </a:cubicBezTo>
                  <a:cubicBezTo>
                    <a:pt x="376409" y="86874"/>
                    <a:pt x="292593" y="2748"/>
                    <a:pt x="189574" y="27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362;p40">
              <a:extLst>
                <a:ext uri="{FF2B5EF4-FFF2-40B4-BE49-F238E27FC236}">
                  <a16:creationId xmlns:a16="http://schemas.microsoft.com/office/drawing/2014/main" id="{DD16846D-923C-F34E-DB89-0735DE2A7BAE}"/>
                </a:ext>
              </a:extLst>
            </p:cNvPr>
            <p:cNvSpPr/>
            <p:nvPr/>
          </p:nvSpPr>
          <p:spPr>
            <a:xfrm>
              <a:off x="665406" y="637324"/>
              <a:ext cx="1520658" cy="1521880"/>
            </a:xfrm>
            <a:custGeom>
              <a:avLst/>
              <a:gdLst/>
              <a:ahLst/>
              <a:cxnLst/>
              <a:rect l="l" t="t" r="r" b="b"/>
              <a:pathLst>
                <a:path w="353436" h="353720" extrusionOk="0">
                  <a:moveTo>
                    <a:pt x="176718" y="353720"/>
                  </a:moveTo>
                  <a:cubicBezTo>
                    <a:pt x="79273" y="353720"/>
                    <a:pt x="0" y="274447"/>
                    <a:pt x="0" y="177002"/>
                  </a:cubicBezTo>
                  <a:cubicBezTo>
                    <a:pt x="0" y="79557"/>
                    <a:pt x="79273" y="0"/>
                    <a:pt x="176718" y="0"/>
                  </a:cubicBezTo>
                  <a:cubicBezTo>
                    <a:pt x="274163" y="0"/>
                    <a:pt x="353436" y="79273"/>
                    <a:pt x="353436" y="176719"/>
                  </a:cubicBezTo>
                  <a:cubicBezTo>
                    <a:pt x="353436" y="274163"/>
                    <a:pt x="274163" y="353720"/>
                    <a:pt x="176718" y="353720"/>
                  </a:cubicBezTo>
                  <a:close/>
                  <a:moveTo>
                    <a:pt x="176718" y="2637"/>
                  </a:moveTo>
                  <a:cubicBezTo>
                    <a:pt x="80733" y="2637"/>
                    <a:pt x="2636" y="80733"/>
                    <a:pt x="2636" y="176719"/>
                  </a:cubicBezTo>
                  <a:cubicBezTo>
                    <a:pt x="2636" y="272704"/>
                    <a:pt x="80733" y="351084"/>
                    <a:pt x="176718" y="351084"/>
                  </a:cubicBezTo>
                  <a:cubicBezTo>
                    <a:pt x="272703" y="351084"/>
                    <a:pt x="350800" y="272987"/>
                    <a:pt x="350800" y="177002"/>
                  </a:cubicBezTo>
                  <a:cubicBezTo>
                    <a:pt x="350800" y="81017"/>
                    <a:pt x="272703" y="2637"/>
                    <a:pt x="176718" y="263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363;p40">
              <a:extLst>
                <a:ext uri="{FF2B5EF4-FFF2-40B4-BE49-F238E27FC236}">
                  <a16:creationId xmlns:a16="http://schemas.microsoft.com/office/drawing/2014/main" id="{F7FB9CD7-1F04-0992-7319-8C815AAD3192}"/>
                </a:ext>
              </a:extLst>
            </p:cNvPr>
            <p:cNvSpPr/>
            <p:nvPr/>
          </p:nvSpPr>
          <p:spPr>
            <a:xfrm>
              <a:off x="720767" y="692685"/>
              <a:ext cx="1409959" cy="1411143"/>
            </a:xfrm>
            <a:custGeom>
              <a:avLst/>
              <a:gdLst/>
              <a:ahLst/>
              <a:cxnLst/>
              <a:rect l="l" t="t" r="r" b="b"/>
              <a:pathLst>
                <a:path w="327707" h="327982" extrusionOk="0">
                  <a:moveTo>
                    <a:pt x="163854" y="327983"/>
                  </a:moveTo>
                  <a:cubicBezTo>
                    <a:pt x="73502" y="327983"/>
                    <a:pt x="0" y="254480"/>
                    <a:pt x="0" y="164129"/>
                  </a:cubicBezTo>
                  <a:cubicBezTo>
                    <a:pt x="0" y="73777"/>
                    <a:pt x="73502" y="0"/>
                    <a:pt x="163854" y="0"/>
                  </a:cubicBezTo>
                  <a:cubicBezTo>
                    <a:pt x="254205" y="0"/>
                    <a:pt x="327708" y="73511"/>
                    <a:pt x="327708" y="163863"/>
                  </a:cubicBezTo>
                  <a:cubicBezTo>
                    <a:pt x="327708" y="254214"/>
                    <a:pt x="254205" y="327983"/>
                    <a:pt x="163854" y="327983"/>
                  </a:cubicBezTo>
                  <a:close/>
                  <a:moveTo>
                    <a:pt x="163854" y="2534"/>
                  </a:moveTo>
                  <a:cubicBezTo>
                    <a:pt x="74902" y="2534"/>
                    <a:pt x="2533" y="74902"/>
                    <a:pt x="2533" y="163854"/>
                  </a:cubicBezTo>
                  <a:cubicBezTo>
                    <a:pt x="2533" y="252806"/>
                    <a:pt x="74902" y="325441"/>
                    <a:pt x="163854" y="325441"/>
                  </a:cubicBezTo>
                  <a:cubicBezTo>
                    <a:pt x="252805" y="325441"/>
                    <a:pt x="325174" y="253072"/>
                    <a:pt x="325174" y="164120"/>
                  </a:cubicBezTo>
                  <a:cubicBezTo>
                    <a:pt x="325174" y="75169"/>
                    <a:pt x="252805" y="2534"/>
                    <a:pt x="163854" y="25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364;p40">
              <a:extLst>
                <a:ext uri="{FF2B5EF4-FFF2-40B4-BE49-F238E27FC236}">
                  <a16:creationId xmlns:a16="http://schemas.microsoft.com/office/drawing/2014/main" id="{C8BCD051-1FA3-C58D-6F9D-C2CF41EAA065}"/>
                </a:ext>
              </a:extLst>
            </p:cNvPr>
            <p:cNvSpPr/>
            <p:nvPr/>
          </p:nvSpPr>
          <p:spPr>
            <a:xfrm>
              <a:off x="776129" y="748124"/>
              <a:ext cx="1299260" cy="1300336"/>
            </a:xfrm>
            <a:custGeom>
              <a:avLst/>
              <a:gdLst/>
              <a:ahLst/>
              <a:cxnLst/>
              <a:rect l="l" t="t" r="r" b="b"/>
              <a:pathLst>
                <a:path w="301978" h="302228" extrusionOk="0">
                  <a:moveTo>
                    <a:pt x="150989" y="302228"/>
                  </a:moveTo>
                  <a:cubicBezTo>
                    <a:pt x="67731" y="302228"/>
                    <a:pt x="0" y="234488"/>
                    <a:pt x="0" y="151239"/>
                  </a:cubicBezTo>
                  <a:cubicBezTo>
                    <a:pt x="0" y="67989"/>
                    <a:pt x="67740" y="0"/>
                    <a:pt x="150989" y="0"/>
                  </a:cubicBezTo>
                  <a:cubicBezTo>
                    <a:pt x="234239" y="0"/>
                    <a:pt x="301979" y="67740"/>
                    <a:pt x="301979" y="150990"/>
                  </a:cubicBezTo>
                  <a:cubicBezTo>
                    <a:pt x="301979" y="234239"/>
                    <a:pt x="234239" y="302228"/>
                    <a:pt x="150989" y="302228"/>
                  </a:cubicBezTo>
                  <a:close/>
                  <a:moveTo>
                    <a:pt x="150989" y="2430"/>
                  </a:moveTo>
                  <a:cubicBezTo>
                    <a:pt x="69071" y="2430"/>
                    <a:pt x="2430" y="69071"/>
                    <a:pt x="2430" y="150990"/>
                  </a:cubicBezTo>
                  <a:cubicBezTo>
                    <a:pt x="2430" y="232908"/>
                    <a:pt x="69071" y="299798"/>
                    <a:pt x="150989" y="299798"/>
                  </a:cubicBezTo>
                  <a:cubicBezTo>
                    <a:pt x="232908" y="299798"/>
                    <a:pt x="299548" y="233157"/>
                    <a:pt x="299548" y="151239"/>
                  </a:cubicBezTo>
                  <a:cubicBezTo>
                    <a:pt x="299548" y="69320"/>
                    <a:pt x="232908" y="2430"/>
                    <a:pt x="150989" y="24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365;p40">
              <a:extLst>
                <a:ext uri="{FF2B5EF4-FFF2-40B4-BE49-F238E27FC236}">
                  <a16:creationId xmlns:a16="http://schemas.microsoft.com/office/drawing/2014/main" id="{59E25C31-4C98-02B7-99D7-13DDC100DB30}"/>
                </a:ext>
              </a:extLst>
            </p:cNvPr>
            <p:cNvSpPr/>
            <p:nvPr/>
          </p:nvSpPr>
          <p:spPr>
            <a:xfrm>
              <a:off x="831421" y="803485"/>
              <a:ext cx="1188712" cy="1189637"/>
            </a:xfrm>
            <a:custGeom>
              <a:avLst/>
              <a:gdLst/>
              <a:ahLst/>
              <a:cxnLst/>
              <a:rect l="l" t="t" r="r" b="b"/>
              <a:pathLst>
                <a:path w="276284" h="276499" extrusionOk="0">
                  <a:moveTo>
                    <a:pt x="138142" y="276499"/>
                  </a:moveTo>
                  <a:cubicBezTo>
                    <a:pt x="61969" y="276499"/>
                    <a:pt x="0" y="214530"/>
                    <a:pt x="0" y="138357"/>
                  </a:cubicBezTo>
                  <a:cubicBezTo>
                    <a:pt x="0" y="62184"/>
                    <a:pt x="61969" y="0"/>
                    <a:pt x="138142" y="0"/>
                  </a:cubicBezTo>
                  <a:cubicBezTo>
                    <a:pt x="214315" y="0"/>
                    <a:pt x="276284" y="61969"/>
                    <a:pt x="276284" y="138143"/>
                  </a:cubicBezTo>
                  <a:cubicBezTo>
                    <a:pt x="276284" y="214315"/>
                    <a:pt x="214315" y="276499"/>
                    <a:pt x="138142" y="276499"/>
                  </a:cubicBezTo>
                  <a:close/>
                  <a:moveTo>
                    <a:pt x="138142" y="2336"/>
                  </a:moveTo>
                  <a:cubicBezTo>
                    <a:pt x="63257" y="2336"/>
                    <a:pt x="2336" y="63257"/>
                    <a:pt x="2336" y="138143"/>
                  </a:cubicBezTo>
                  <a:cubicBezTo>
                    <a:pt x="2336" y="213027"/>
                    <a:pt x="63257" y="274172"/>
                    <a:pt x="138142" y="274172"/>
                  </a:cubicBezTo>
                  <a:cubicBezTo>
                    <a:pt x="213027" y="274172"/>
                    <a:pt x="273949" y="213251"/>
                    <a:pt x="273949" y="138366"/>
                  </a:cubicBezTo>
                  <a:cubicBezTo>
                    <a:pt x="273949" y="63481"/>
                    <a:pt x="213027" y="2336"/>
                    <a:pt x="138142" y="23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366;p40">
              <a:extLst>
                <a:ext uri="{FF2B5EF4-FFF2-40B4-BE49-F238E27FC236}">
                  <a16:creationId xmlns:a16="http://schemas.microsoft.com/office/drawing/2014/main" id="{7DFA5F80-BD81-2EF8-8952-7DC595BC4FDC}"/>
                </a:ext>
              </a:extLst>
            </p:cNvPr>
            <p:cNvSpPr/>
            <p:nvPr/>
          </p:nvSpPr>
          <p:spPr>
            <a:xfrm>
              <a:off x="886782" y="858885"/>
              <a:ext cx="1078013" cy="1078899"/>
            </a:xfrm>
            <a:custGeom>
              <a:avLst/>
              <a:gdLst/>
              <a:ahLst/>
              <a:cxnLst/>
              <a:rect l="l" t="t" r="r" b="b"/>
              <a:pathLst>
                <a:path w="250555" h="250761" extrusionOk="0">
                  <a:moveTo>
                    <a:pt x="125278" y="250762"/>
                  </a:moveTo>
                  <a:cubicBezTo>
                    <a:pt x="56198" y="250762"/>
                    <a:pt x="0" y="194564"/>
                    <a:pt x="0" y="125484"/>
                  </a:cubicBezTo>
                  <a:cubicBezTo>
                    <a:pt x="0" y="56404"/>
                    <a:pt x="56198" y="0"/>
                    <a:pt x="125278" y="0"/>
                  </a:cubicBezTo>
                  <a:cubicBezTo>
                    <a:pt x="194358" y="0"/>
                    <a:pt x="250556" y="56198"/>
                    <a:pt x="250556" y="125278"/>
                  </a:cubicBezTo>
                  <a:cubicBezTo>
                    <a:pt x="250556" y="194357"/>
                    <a:pt x="194358" y="250762"/>
                    <a:pt x="125278" y="250762"/>
                  </a:cubicBezTo>
                  <a:close/>
                  <a:moveTo>
                    <a:pt x="125278" y="2233"/>
                  </a:moveTo>
                  <a:cubicBezTo>
                    <a:pt x="57435" y="2233"/>
                    <a:pt x="2233" y="57435"/>
                    <a:pt x="2233" y="125278"/>
                  </a:cubicBezTo>
                  <a:cubicBezTo>
                    <a:pt x="2233" y="193121"/>
                    <a:pt x="57435" y="248529"/>
                    <a:pt x="125278" y="248529"/>
                  </a:cubicBezTo>
                  <a:cubicBezTo>
                    <a:pt x="193121" y="248529"/>
                    <a:pt x="248323" y="193327"/>
                    <a:pt x="248323" y="125484"/>
                  </a:cubicBezTo>
                  <a:cubicBezTo>
                    <a:pt x="248323" y="57641"/>
                    <a:pt x="193121" y="2233"/>
                    <a:pt x="125278" y="22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367;p40">
              <a:extLst>
                <a:ext uri="{FF2B5EF4-FFF2-40B4-BE49-F238E27FC236}">
                  <a16:creationId xmlns:a16="http://schemas.microsoft.com/office/drawing/2014/main" id="{9D052C9A-9D1F-9ACC-F4A0-E94BF75D5DA1}"/>
                </a:ext>
              </a:extLst>
            </p:cNvPr>
            <p:cNvSpPr/>
            <p:nvPr/>
          </p:nvSpPr>
          <p:spPr>
            <a:xfrm>
              <a:off x="942144" y="914251"/>
              <a:ext cx="967314" cy="968127"/>
            </a:xfrm>
            <a:custGeom>
              <a:avLst/>
              <a:gdLst/>
              <a:ahLst/>
              <a:cxnLst/>
              <a:rect l="l" t="t" r="r" b="b"/>
              <a:pathLst>
                <a:path w="224826" h="225015" extrusionOk="0">
                  <a:moveTo>
                    <a:pt x="112413" y="225016"/>
                  </a:moveTo>
                  <a:cubicBezTo>
                    <a:pt x="50427" y="225016"/>
                    <a:pt x="0" y="174588"/>
                    <a:pt x="0" y="112602"/>
                  </a:cubicBezTo>
                  <a:cubicBezTo>
                    <a:pt x="0" y="50616"/>
                    <a:pt x="50427" y="0"/>
                    <a:pt x="112413" y="0"/>
                  </a:cubicBezTo>
                  <a:cubicBezTo>
                    <a:pt x="174400" y="0"/>
                    <a:pt x="224827" y="50427"/>
                    <a:pt x="224827" y="112413"/>
                  </a:cubicBezTo>
                  <a:cubicBezTo>
                    <a:pt x="224827" y="174400"/>
                    <a:pt x="174400" y="225016"/>
                    <a:pt x="112413" y="225016"/>
                  </a:cubicBezTo>
                  <a:close/>
                  <a:moveTo>
                    <a:pt x="112413" y="2130"/>
                  </a:moveTo>
                  <a:cubicBezTo>
                    <a:pt x="51604" y="2130"/>
                    <a:pt x="2130" y="51604"/>
                    <a:pt x="2130" y="112413"/>
                  </a:cubicBezTo>
                  <a:cubicBezTo>
                    <a:pt x="2130" y="173223"/>
                    <a:pt x="51604" y="222886"/>
                    <a:pt x="112413" y="222886"/>
                  </a:cubicBezTo>
                  <a:cubicBezTo>
                    <a:pt x="173223" y="222886"/>
                    <a:pt x="222697" y="173412"/>
                    <a:pt x="222697" y="112602"/>
                  </a:cubicBezTo>
                  <a:cubicBezTo>
                    <a:pt x="222697" y="51793"/>
                    <a:pt x="173223" y="2130"/>
                    <a:pt x="112413" y="21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368;p40">
              <a:extLst>
                <a:ext uri="{FF2B5EF4-FFF2-40B4-BE49-F238E27FC236}">
                  <a16:creationId xmlns:a16="http://schemas.microsoft.com/office/drawing/2014/main" id="{3B57AC39-3943-4DAE-97E3-36AD5E80560F}"/>
                </a:ext>
              </a:extLst>
            </p:cNvPr>
            <p:cNvSpPr/>
            <p:nvPr/>
          </p:nvSpPr>
          <p:spPr>
            <a:xfrm>
              <a:off x="997471" y="969685"/>
              <a:ext cx="856692" cy="857394"/>
            </a:xfrm>
            <a:custGeom>
              <a:avLst/>
              <a:gdLst/>
              <a:ahLst/>
              <a:cxnLst/>
              <a:rect l="l" t="t" r="r" b="b"/>
              <a:pathLst>
                <a:path w="199115" h="199278" extrusionOk="0">
                  <a:moveTo>
                    <a:pt x="99557" y="199270"/>
                  </a:moveTo>
                  <a:cubicBezTo>
                    <a:pt x="44665" y="199270"/>
                    <a:pt x="0" y="154605"/>
                    <a:pt x="0" y="99712"/>
                  </a:cubicBezTo>
                  <a:cubicBezTo>
                    <a:pt x="0" y="44819"/>
                    <a:pt x="44656" y="0"/>
                    <a:pt x="99557" y="0"/>
                  </a:cubicBezTo>
                  <a:cubicBezTo>
                    <a:pt x="154459" y="0"/>
                    <a:pt x="199115" y="44656"/>
                    <a:pt x="199115" y="99558"/>
                  </a:cubicBezTo>
                  <a:cubicBezTo>
                    <a:pt x="199115" y="154459"/>
                    <a:pt x="154459" y="199278"/>
                    <a:pt x="99557" y="199278"/>
                  </a:cubicBezTo>
                  <a:close/>
                  <a:moveTo>
                    <a:pt x="99557" y="2027"/>
                  </a:moveTo>
                  <a:cubicBezTo>
                    <a:pt x="45781" y="2027"/>
                    <a:pt x="2035" y="45781"/>
                    <a:pt x="2035" y="99549"/>
                  </a:cubicBezTo>
                  <a:cubicBezTo>
                    <a:pt x="2035" y="153317"/>
                    <a:pt x="45790" y="197243"/>
                    <a:pt x="99557" y="197243"/>
                  </a:cubicBezTo>
                  <a:cubicBezTo>
                    <a:pt x="153325" y="197243"/>
                    <a:pt x="197080" y="153488"/>
                    <a:pt x="197080" y="99712"/>
                  </a:cubicBezTo>
                  <a:cubicBezTo>
                    <a:pt x="197080" y="45936"/>
                    <a:pt x="153325" y="2027"/>
                    <a:pt x="99557" y="202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369;p40">
              <a:extLst>
                <a:ext uri="{FF2B5EF4-FFF2-40B4-BE49-F238E27FC236}">
                  <a16:creationId xmlns:a16="http://schemas.microsoft.com/office/drawing/2014/main" id="{0DADE316-D5CD-F622-A7B2-FFBEE6E7B4ED}"/>
                </a:ext>
              </a:extLst>
            </p:cNvPr>
            <p:cNvSpPr/>
            <p:nvPr/>
          </p:nvSpPr>
          <p:spPr>
            <a:xfrm>
              <a:off x="1052798" y="1025051"/>
              <a:ext cx="746028" cy="746621"/>
            </a:xfrm>
            <a:custGeom>
              <a:avLst/>
              <a:gdLst/>
              <a:ahLst/>
              <a:cxnLst/>
              <a:rect l="l" t="t" r="r" b="b"/>
              <a:pathLst>
                <a:path w="173394" h="173532" extrusionOk="0">
                  <a:moveTo>
                    <a:pt x="86702" y="173532"/>
                  </a:moveTo>
                  <a:cubicBezTo>
                    <a:pt x="38894" y="173532"/>
                    <a:pt x="0" y="134647"/>
                    <a:pt x="0" y="86839"/>
                  </a:cubicBezTo>
                  <a:cubicBezTo>
                    <a:pt x="0" y="39031"/>
                    <a:pt x="38894" y="0"/>
                    <a:pt x="86702" y="0"/>
                  </a:cubicBezTo>
                  <a:cubicBezTo>
                    <a:pt x="134510" y="0"/>
                    <a:pt x="173395" y="38894"/>
                    <a:pt x="173395" y="86702"/>
                  </a:cubicBezTo>
                  <a:cubicBezTo>
                    <a:pt x="173395" y="134510"/>
                    <a:pt x="134510" y="173532"/>
                    <a:pt x="86702" y="173532"/>
                  </a:cubicBezTo>
                  <a:close/>
                  <a:moveTo>
                    <a:pt x="86702" y="1924"/>
                  </a:moveTo>
                  <a:cubicBezTo>
                    <a:pt x="39959" y="1924"/>
                    <a:pt x="1932" y="39950"/>
                    <a:pt x="1932" y="86693"/>
                  </a:cubicBezTo>
                  <a:cubicBezTo>
                    <a:pt x="1932" y="133436"/>
                    <a:pt x="39959" y="171600"/>
                    <a:pt x="86702" y="171600"/>
                  </a:cubicBezTo>
                  <a:cubicBezTo>
                    <a:pt x="133445" y="171600"/>
                    <a:pt x="171471" y="133574"/>
                    <a:pt x="171471" y="86830"/>
                  </a:cubicBezTo>
                  <a:cubicBezTo>
                    <a:pt x="171471" y="40088"/>
                    <a:pt x="133445" y="1915"/>
                    <a:pt x="86702" y="19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370;p40">
              <a:extLst>
                <a:ext uri="{FF2B5EF4-FFF2-40B4-BE49-F238E27FC236}">
                  <a16:creationId xmlns:a16="http://schemas.microsoft.com/office/drawing/2014/main" id="{40B396D7-1613-22F8-92CD-3FC0BAFDA2AD}"/>
                </a:ext>
              </a:extLst>
            </p:cNvPr>
            <p:cNvSpPr/>
            <p:nvPr/>
          </p:nvSpPr>
          <p:spPr>
            <a:xfrm>
              <a:off x="1108159" y="1080485"/>
              <a:ext cx="635367" cy="635849"/>
            </a:xfrm>
            <a:custGeom>
              <a:avLst/>
              <a:gdLst/>
              <a:ahLst/>
              <a:cxnLst/>
              <a:rect l="l" t="t" r="r" b="b"/>
              <a:pathLst>
                <a:path w="147674" h="147786" extrusionOk="0">
                  <a:moveTo>
                    <a:pt x="73837" y="147786"/>
                  </a:moveTo>
                  <a:cubicBezTo>
                    <a:pt x="33123" y="147786"/>
                    <a:pt x="0" y="114663"/>
                    <a:pt x="0" y="73949"/>
                  </a:cubicBezTo>
                  <a:cubicBezTo>
                    <a:pt x="0" y="33235"/>
                    <a:pt x="33123" y="0"/>
                    <a:pt x="73837" y="0"/>
                  </a:cubicBezTo>
                  <a:cubicBezTo>
                    <a:pt x="114552" y="0"/>
                    <a:pt x="147675" y="33123"/>
                    <a:pt x="147675" y="73829"/>
                  </a:cubicBezTo>
                  <a:cubicBezTo>
                    <a:pt x="147675" y="114535"/>
                    <a:pt x="114552" y="147786"/>
                    <a:pt x="73837" y="147786"/>
                  </a:cubicBezTo>
                  <a:close/>
                  <a:moveTo>
                    <a:pt x="73837" y="1821"/>
                  </a:moveTo>
                  <a:cubicBezTo>
                    <a:pt x="34128" y="1821"/>
                    <a:pt x="1829" y="34119"/>
                    <a:pt x="1829" y="73829"/>
                  </a:cubicBezTo>
                  <a:cubicBezTo>
                    <a:pt x="1829" y="113538"/>
                    <a:pt x="34136" y="145957"/>
                    <a:pt x="73837" y="145957"/>
                  </a:cubicBezTo>
                  <a:cubicBezTo>
                    <a:pt x="113539" y="145957"/>
                    <a:pt x="145845" y="113650"/>
                    <a:pt x="145845" y="73949"/>
                  </a:cubicBezTo>
                  <a:cubicBezTo>
                    <a:pt x="145845" y="34248"/>
                    <a:pt x="113539" y="1821"/>
                    <a:pt x="73837" y="18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371;p40">
              <a:extLst>
                <a:ext uri="{FF2B5EF4-FFF2-40B4-BE49-F238E27FC236}">
                  <a16:creationId xmlns:a16="http://schemas.microsoft.com/office/drawing/2014/main" id="{DFDBC620-C099-9DB8-BA5B-8AADDD0AC998}"/>
                </a:ext>
              </a:extLst>
            </p:cNvPr>
            <p:cNvSpPr/>
            <p:nvPr/>
          </p:nvSpPr>
          <p:spPr>
            <a:xfrm>
              <a:off x="1163525" y="1135851"/>
              <a:ext cx="524668" cy="525112"/>
            </a:xfrm>
            <a:custGeom>
              <a:avLst/>
              <a:gdLst/>
              <a:ahLst/>
              <a:cxnLst/>
              <a:rect l="l" t="t" r="r" b="b"/>
              <a:pathLst>
                <a:path w="121945" h="122048" extrusionOk="0">
                  <a:moveTo>
                    <a:pt x="60973" y="122049"/>
                  </a:moveTo>
                  <a:cubicBezTo>
                    <a:pt x="27352" y="122049"/>
                    <a:pt x="0" y="94697"/>
                    <a:pt x="0" y="61076"/>
                  </a:cubicBezTo>
                  <a:cubicBezTo>
                    <a:pt x="0" y="27455"/>
                    <a:pt x="27352" y="0"/>
                    <a:pt x="60973" y="0"/>
                  </a:cubicBezTo>
                  <a:cubicBezTo>
                    <a:pt x="94594" y="0"/>
                    <a:pt x="121946" y="27352"/>
                    <a:pt x="121946" y="60973"/>
                  </a:cubicBezTo>
                  <a:cubicBezTo>
                    <a:pt x="121946" y="94594"/>
                    <a:pt x="94594" y="122049"/>
                    <a:pt x="60973" y="122049"/>
                  </a:cubicBezTo>
                  <a:close/>
                  <a:moveTo>
                    <a:pt x="60973" y="1718"/>
                  </a:moveTo>
                  <a:cubicBezTo>
                    <a:pt x="28297" y="1718"/>
                    <a:pt x="1718" y="28297"/>
                    <a:pt x="1718" y="60973"/>
                  </a:cubicBezTo>
                  <a:cubicBezTo>
                    <a:pt x="1718" y="93649"/>
                    <a:pt x="28297" y="120323"/>
                    <a:pt x="60973" y="120323"/>
                  </a:cubicBezTo>
                  <a:cubicBezTo>
                    <a:pt x="93649" y="120323"/>
                    <a:pt x="120228" y="93744"/>
                    <a:pt x="120228" y="61067"/>
                  </a:cubicBezTo>
                  <a:cubicBezTo>
                    <a:pt x="120228" y="28391"/>
                    <a:pt x="93649" y="1718"/>
                    <a:pt x="60973" y="171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372;p40">
              <a:extLst>
                <a:ext uri="{FF2B5EF4-FFF2-40B4-BE49-F238E27FC236}">
                  <a16:creationId xmlns:a16="http://schemas.microsoft.com/office/drawing/2014/main" id="{BE4234F6-3AC6-699F-E292-81BA07E62D9F}"/>
                </a:ext>
              </a:extLst>
            </p:cNvPr>
            <p:cNvSpPr/>
            <p:nvPr/>
          </p:nvSpPr>
          <p:spPr>
            <a:xfrm>
              <a:off x="1218851" y="1191212"/>
              <a:ext cx="414042" cy="414378"/>
            </a:xfrm>
            <a:custGeom>
              <a:avLst/>
              <a:gdLst/>
              <a:ahLst/>
              <a:cxnLst/>
              <a:rect l="l" t="t" r="r" b="b"/>
              <a:pathLst>
                <a:path w="96233" h="96311" extrusionOk="0">
                  <a:moveTo>
                    <a:pt x="48117" y="96311"/>
                  </a:moveTo>
                  <a:cubicBezTo>
                    <a:pt x="21589" y="96311"/>
                    <a:pt x="0" y="74722"/>
                    <a:pt x="0" y="48194"/>
                  </a:cubicBezTo>
                  <a:cubicBezTo>
                    <a:pt x="0" y="21667"/>
                    <a:pt x="21589" y="0"/>
                    <a:pt x="48117" y="0"/>
                  </a:cubicBezTo>
                  <a:cubicBezTo>
                    <a:pt x="74644" y="0"/>
                    <a:pt x="96234" y="21590"/>
                    <a:pt x="96234" y="48117"/>
                  </a:cubicBezTo>
                  <a:cubicBezTo>
                    <a:pt x="96234" y="74644"/>
                    <a:pt x="74644" y="96311"/>
                    <a:pt x="48117" y="96311"/>
                  </a:cubicBezTo>
                  <a:close/>
                  <a:moveTo>
                    <a:pt x="48117" y="1623"/>
                  </a:moveTo>
                  <a:cubicBezTo>
                    <a:pt x="22483" y="1623"/>
                    <a:pt x="1623" y="22483"/>
                    <a:pt x="1623" y="48117"/>
                  </a:cubicBezTo>
                  <a:cubicBezTo>
                    <a:pt x="1623" y="73751"/>
                    <a:pt x="22483" y="94689"/>
                    <a:pt x="48117" y="94689"/>
                  </a:cubicBezTo>
                  <a:cubicBezTo>
                    <a:pt x="73751" y="94689"/>
                    <a:pt x="94611" y="73829"/>
                    <a:pt x="94611" y="48194"/>
                  </a:cubicBezTo>
                  <a:cubicBezTo>
                    <a:pt x="94611" y="22560"/>
                    <a:pt x="73751" y="1623"/>
                    <a:pt x="48117" y="16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0" name="Google Shape;872;p68">
            <a:extLst>
              <a:ext uri="{FF2B5EF4-FFF2-40B4-BE49-F238E27FC236}">
                <a16:creationId xmlns:a16="http://schemas.microsoft.com/office/drawing/2014/main" id="{87E14A5A-B83C-5789-F0A8-14EEAF2FAF14}"/>
              </a:ext>
            </a:extLst>
          </p:cNvPr>
          <p:cNvSpPr txBox="1">
            <a:spLocks/>
          </p:cNvSpPr>
          <p:nvPr/>
        </p:nvSpPr>
        <p:spPr>
          <a:xfrm>
            <a:off x="3020991" y="1307939"/>
            <a:ext cx="8079129" cy="209930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600"/>
              <a:buFont typeface="Epilogue"/>
              <a:buNone/>
              <a:defRPr sz="5500" b="1" i="0" u="none" strike="noStrike" cap="none">
                <a:solidFill>
                  <a:schemeClr val="lt1"/>
                </a:solidFill>
                <a:latin typeface="Epilogue"/>
                <a:ea typeface="Epilogue"/>
                <a:cs typeface="Epilogue"/>
                <a:sym typeface="Epilogue"/>
              </a:defRPr>
            </a:lvl1pPr>
            <a:lvl2pPr marR="0" lvl="1" algn="ctr" rtl="0">
              <a:lnSpc>
                <a:spcPct val="100000"/>
              </a:lnSpc>
              <a:spcBef>
                <a:spcPts val="0"/>
              </a:spcBef>
              <a:spcAft>
                <a:spcPts val="0"/>
              </a:spcAft>
              <a:buClr>
                <a:schemeClr val="lt1"/>
              </a:buClr>
              <a:buSzPts val="3600"/>
              <a:buFont typeface="Epilogue"/>
              <a:buNone/>
              <a:defRPr sz="3600" b="1" i="0" u="none" strike="noStrike" cap="none">
                <a:solidFill>
                  <a:schemeClr val="lt1"/>
                </a:solidFill>
                <a:latin typeface="Epilogue"/>
                <a:ea typeface="Epilogue"/>
                <a:cs typeface="Epilogue"/>
                <a:sym typeface="Epilogue"/>
              </a:defRPr>
            </a:lvl2pPr>
            <a:lvl3pPr marR="0" lvl="2" algn="ctr" rtl="0">
              <a:lnSpc>
                <a:spcPct val="100000"/>
              </a:lnSpc>
              <a:spcBef>
                <a:spcPts val="0"/>
              </a:spcBef>
              <a:spcAft>
                <a:spcPts val="0"/>
              </a:spcAft>
              <a:buClr>
                <a:schemeClr val="lt1"/>
              </a:buClr>
              <a:buSzPts val="3600"/>
              <a:buFont typeface="Epilogue"/>
              <a:buNone/>
              <a:defRPr sz="3600" b="1" i="0" u="none" strike="noStrike" cap="none">
                <a:solidFill>
                  <a:schemeClr val="lt1"/>
                </a:solidFill>
                <a:latin typeface="Epilogue"/>
                <a:ea typeface="Epilogue"/>
                <a:cs typeface="Epilogue"/>
                <a:sym typeface="Epilogue"/>
              </a:defRPr>
            </a:lvl3pPr>
            <a:lvl4pPr marR="0" lvl="3" algn="ctr" rtl="0">
              <a:lnSpc>
                <a:spcPct val="100000"/>
              </a:lnSpc>
              <a:spcBef>
                <a:spcPts val="0"/>
              </a:spcBef>
              <a:spcAft>
                <a:spcPts val="0"/>
              </a:spcAft>
              <a:buClr>
                <a:schemeClr val="lt1"/>
              </a:buClr>
              <a:buSzPts val="3600"/>
              <a:buFont typeface="Epilogue"/>
              <a:buNone/>
              <a:defRPr sz="3600" b="1" i="0" u="none" strike="noStrike" cap="none">
                <a:solidFill>
                  <a:schemeClr val="lt1"/>
                </a:solidFill>
                <a:latin typeface="Epilogue"/>
                <a:ea typeface="Epilogue"/>
                <a:cs typeface="Epilogue"/>
                <a:sym typeface="Epilogue"/>
              </a:defRPr>
            </a:lvl4pPr>
            <a:lvl5pPr marR="0" lvl="4" algn="ctr" rtl="0">
              <a:lnSpc>
                <a:spcPct val="100000"/>
              </a:lnSpc>
              <a:spcBef>
                <a:spcPts val="0"/>
              </a:spcBef>
              <a:spcAft>
                <a:spcPts val="0"/>
              </a:spcAft>
              <a:buClr>
                <a:schemeClr val="lt1"/>
              </a:buClr>
              <a:buSzPts val="3600"/>
              <a:buFont typeface="Epilogue"/>
              <a:buNone/>
              <a:defRPr sz="3600" b="1" i="0" u="none" strike="noStrike" cap="none">
                <a:solidFill>
                  <a:schemeClr val="lt1"/>
                </a:solidFill>
                <a:latin typeface="Epilogue"/>
                <a:ea typeface="Epilogue"/>
                <a:cs typeface="Epilogue"/>
                <a:sym typeface="Epilogue"/>
              </a:defRPr>
            </a:lvl5pPr>
            <a:lvl6pPr marR="0" lvl="5" algn="ctr" rtl="0">
              <a:lnSpc>
                <a:spcPct val="100000"/>
              </a:lnSpc>
              <a:spcBef>
                <a:spcPts val="0"/>
              </a:spcBef>
              <a:spcAft>
                <a:spcPts val="0"/>
              </a:spcAft>
              <a:buClr>
                <a:schemeClr val="lt1"/>
              </a:buClr>
              <a:buSzPts val="3600"/>
              <a:buFont typeface="Epilogue"/>
              <a:buNone/>
              <a:defRPr sz="3600" b="1" i="0" u="none" strike="noStrike" cap="none">
                <a:solidFill>
                  <a:schemeClr val="lt1"/>
                </a:solidFill>
                <a:latin typeface="Epilogue"/>
                <a:ea typeface="Epilogue"/>
                <a:cs typeface="Epilogue"/>
                <a:sym typeface="Epilogue"/>
              </a:defRPr>
            </a:lvl6pPr>
            <a:lvl7pPr marR="0" lvl="6" algn="ctr" rtl="0">
              <a:lnSpc>
                <a:spcPct val="100000"/>
              </a:lnSpc>
              <a:spcBef>
                <a:spcPts val="0"/>
              </a:spcBef>
              <a:spcAft>
                <a:spcPts val="0"/>
              </a:spcAft>
              <a:buClr>
                <a:schemeClr val="lt1"/>
              </a:buClr>
              <a:buSzPts val="3600"/>
              <a:buFont typeface="Epilogue"/>
              <a:buNone/>
              <a:defRPr sz="3600" b="1" i="0" u="none" strike="noStrike" cap="none">
                <a:solidFill>
                  <a:schemeClr val="lt1"/>
                </a:solidFill>
                <a:latin typeface="Epilogue"/>
                <a:ea typeface="Epilogue"/>
                <a:cs typeface="Epilogue"/>
                <a:sym typeface="Epilogue"/>
              </a:defRPr>
            </a:lvl7pPr>
            <a:lvl8pPr marR="0" lvl="7" algn="ctr" rtl="0">
              <a:lnSpc>
                <a:spcPct val="100000"/>
              </a:lnSpc>
              <a:spcBef>
                <a:spcPts val="0"/>
              </a:spcBef>
              <a:spcAft>
                <a:spcPts val="0"/>
              </a:spcAft>
              <a:buClr>
                <a:schemeClr val="lt1"/>
              </a:buClr>
              <a:buSzPts val="3600"/>
              <a:buFont typeface="Epilogue"/>
              <a:buNone/>
              <a:defRPr sz="3600" b="1" i="0" u="none" strike="noStrike" cap="none">
                <a:solidFill>
                  <a:schemeClr val="lt1"/>
                </a:solidFill>
                <a:latin typeface="Epilogue"/>
                <a:ea typeface="Epilogue"/>
                <a:cs typeface="Epilogue"/>
                <a:sym typeface="Epilogue"/>
              </a:defRPr>
            </a:lvl8pPr>
            <a:lvl9pPr marR="0" lvl="8" algn="ctr" rtl="0">
              <a:lnSpc>
                <a:spcPct val="100000"/>
              </a:lnSpc>
              <a:spcBef>
                <a:spcPts val="0"/>
              </a:spcBef>
              <a:spcAft>
                <a:spcPts val="0"/>
              </a:spcAft>
              <a:buClr>
                <a:schemeClr val="lt1"/>
              </a:buClr>
              <a:buSzPts val="3600"/>
              <a:buFont typeface="Epilogue"/>
              <a:buNone/>
              <a:defRPr sz="3600" b="1" i="0" u="none" strike="noStrike" cap="none">
                <a:solidFill>
                  <a:schemeClr val="lt1"/>
                </a:solidFill>
                <a:latin typeface="Epilogue"/>
                <a:ea typeface="Epilogue"/>
                <a:cs typeface="Epilogue"/>
                <a:sym typeface="Epilogue"/>
              </a:defRPr>
            </a:lvl9pPr>
          </a:lstStyle>
          <a:p>
            <a:r>
              <a:rPr lang="en-US" dirty="0"/>
              <a:t>Thank you for listening!</a:t>
            </a:r>
          </a:p>
        </p:txBody>
      </p:sp>
    </p:spTree>
    <p:extLst>
      <p:ext uri="{BB962C8B-B14F-4D97-AF65-F5344CB8AC3E}">
        <p14:creationId xmlns:p14="http://schemas.microsoft.com/office/powerpoint/2010/main" val="14850546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8"/>
          <p:cNvSpPr txBox="1">
            <a:spLocks noGrp="1"/>
          </p:cNvSpPr>
          <p:nvPr>
            <p:ph type="title"/>
          </p:nvPr>
        </p:nvSpPr>
        <p:spPr>
          <a:xfrm>
            <a:off x="715100" y="1586600"/>
            <a:ext cx="4840748" cy="185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sp>
        <p:nvSpPr>
          <p:cNvPr id="323" name="Google Shape;323;p38"/>
          <p:cNvSpPr txBox="1">
            <a:spLocks noGrp="1"/>
          </p:cNvSpPr>
          <p:nvPr>
            <p:ph type="title" idx="2"/>
          </p:nvPr>
        </p:nvSpPr>
        <p:spPr>
          <a:xfrm>
            <a:off x="715100" y="490100"/>
            <a:ext cx="4397700" cy="109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grpSp>
        <p:nvGrpSpPr>
          <p:cNvPr id="324" name="Google Shape;324;p38"/>
          <p:cNvGrpSpPr/>
          <p:nvPr/>
        </p:nvGrpSpPr>
        <p:grpSpPr>
          <a:xfrm>
            <a:off x="7037297" y="3035045"/>
            <a:ext cx="4213419" cy="4216912"/>
            <a:chOff x="333372" y="304962"/>
            <a:chExt cx="2184590" cy="2186401"/>
          </a:xfrm>
        </p:grpSpPr>
        <p:sp>
          <p:nvSpPr>
            <p:cNvPr id="325" name="Google Shape;325;p38"/>
            <p:cNvSpPr/>
            <p:nvPr/>
          </p:nvSpPr>
          <p:spPr>
            <a:xfrm>
              <a:off x="333372" y="304962"/>
              <a:ext cx="2184590" cy="2186401"/>
            </a:xfrm>
            <a:custGeom>
              <a:avLst/>
              <a:gdLst/>
              <a:ahLst/>
              <a:cxnLst/>
              <a:rect l="l" t="t" r="r" b="b"/>
              <a:pathLst>
                <a:path w="507749" h="508170" extrusionOk="0">
                  <a:moveTo>
                    <a:pt x="253870" y="508170"/>
                  </a:moveTo>
                  <a:cubicBezTo>
                    <a:pt x="113890" y="508170"/>
                    <a:pt x="0" y="394280"/>
                    <a:pt x="0" y="254291"/>
                  </a:cubicBezTo>
                  <a:lnTo>
                    <a:pt x="0" y="253879"/>
                  </a:lnTo>
                  <a:cubicBezTo>
                    <a:pt x="0" y="113890"/>
                    <a:pt x="113890" y="0"/>
                    <a:pt x="253870" y="0"/>
                  </a:cubicBezTo>
                  <a:cubicBezTo>
                    <a:pt x="393850" y="0"/>
                    <a:pt x="507750" y="113890"/>
                    <a:pt x="507750" y="253879"/>
                  </a:cubicBezTo>
                  <a:lnTo>
                    <a:pt x="507750" y="254291"/>
                  </a:lnTo>
                  <a:cubicBezTo>
                    <a:pt x="507750" y="394280"/>
                    <a:pt x="393859" y="508170"/>
                    <a:pt x="253870" y="508170"/>
                  </a:cubicBezTo>
                  <a:close/>
                  <a:moveTo>
                    <a:pt x="253870" y="3246"/>
                  </a:moveTo>
                  <a:cubicBezTo>
                    <a:pt x="115677" y="3246"/>
                    <a:pt x="3246" y="115685"/>
                    <a:pt x="3246" y="253879"/>
                  </a:cubicBezTo>
                  <a:lnTo>
                    <a:pt x="3246" y="254291"/>
                  </a:lnTo>
                  <a:cubicBezTo>
                    <a:pt x="3246" y="392485"/>
                    <a:pt x="115677" y="504924"/>
                    <a:pt x="253870" y="504924"/>
                  </a:cubicBezTo>
                  <a:cubicBezTo>
                    <a:pt x="392064" y="504924"/>
                    <a:pt x="504503" y="392485"/>
                    <a:pt x="504503" y="254291"/>
                  </a:cubicBezTo>
                  <a:lnTo>
                    <a:pt x="504503" y="253879"/>
                  </a:lnTo>
                  <a:cubicBezTo>
                    <a:pt x="504503" y="115685"/>
                    <a:pt x="392064" y="3246"/>
                    <a:pt x="253870" y="32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6" name="Google Shape;326;p38"/>
            <p:cNvSpPr/>
            <p:nvPr/>
          </p:nvSpPr>
          <p:spPr>
            <a:xfrm>
              <a:off x="388698" y="360397"/>
              <a:ext cx="2073930" cy="2075591"/>
            </a:xfrm>
            <a:custGeom>
              <a:avLst/>
              <a:gdLst/>
              <a:ahLst/>
              <a:cxnLst/>
              <a:rect l="l" t="t" r="r" b="b"/>
              <a:pathLst>
                <a:path w="482029" h="482415" extrusionOk="0">
                  <a:moveTo>
                    <a:pt x="241015" y="482416"/>
                  </a:moveTo>
                  <a:cubicBezTo>
                    <a:pt x="108119" y="482416"/>
                    <a:pt x="0" y="374296"/>
                    <a:pt x="0" y="241410"/>
                  </a:cubicBezTo>
                  <a:lnTo>
                    <a:pt x="0" y="241006"/>
                  </a:lnTo>
                  <a:cubicBezTo>
                    <a:pt x="0" y="108111"/>
                    <a:pt x="108119" y="0"/>
                    <a:pt x="241015" y="0"/>
                  </a:cubicBezTo>
                  <a:cubicBezTo>
                    <a:pt x="373910" y="0"/>
                    <a:pt x="482029" y="108119"/>
                    <a:pt x="482029" y="241006"/>
                  </a:cubicBezTo>
                  <a:lnTo>
                    <a:pt x="482029" y="241410"/>
                  </a:lnTo>
                  <a:cubicBezTo>
                    <a:pt x="482029" y="374305"/>
                    <a:pt x="373910" y="482416"/>
                    <a:pt x="241015" y="482416"/>
                  </a:cubicBezTo>
                  <a:close/>
                  <a:moveTo>
                    <a:pt x="241015" y="3143"/>
                  </a:moveTo>
                  <a:cubicBezTo>
                    <a:pt x="109854" y="3143"/>
                    <a:pt x="3143" y="109854"/>
                    <a:pt x="3143" y="241006"/>
                  </a:cubicBezTo>
                  <a:lnTo>
                    <a:pt x="3143" y="241410"/>
                  </a:lnTo>
                  <a:cubicBezTo>
                    <a:pt x="3143" y="372570"/>
                    <a:pt x="109854" y="479273"/>
                    <a:pt x="241015" y="479273"/>
                  </a:cubicBezTo>
                  <a:cubicBezTo>
                    <a:pt x="372175" y="479273"/>
                    <a:pt x="478886" y="372562"/>
                    <a:pt x="478886" y="241410"/>
                  </a:cubicBezTo>
                  <a:lnTo>
                    <a:pt x="478886" y="241006"/>
                  </a:lnTo>
                  <a:cubicBezTo>
                    <a:pt x="478886" y="109845"/>
                    <a:pt x="372175" y="3143"/>
                    <a:pt x="241015" y="314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7" name="Google Shape;327;p38"/>
            <p:cNvSpPr/>
            <p:nvPr/>
          </p:nvSpPr>
          <p:spPr>
            <a:xfrm>
              <a:off x="444025" y="415762"/>
              <a:ext cx="1963304" cy="1964892"/>
            </a:xfrm>
            <a:custGeom>
              <a:avLst/>
              <a:gdLst/>
              <a:ahLst/>
              <a:cxnLst/>
              <a:rect l="l" t="t" r="r" b="b"/>
              <a:pathLst>
                <a:path w="456317" h="456686" extrusionOk="0">
                  <a:moveTo>
                    <a:pt x="228159" y="456687"/>
                  </a:moveTo>
                  <a:cubicBezTo>
                    <a:pt x="102357" y="456687"/>
                    <a:pt x="0" y="354338"/>
                    <a:pt x="0" y="228528"/>
                  </a:cubicBezTo>
                  <a:cubicBezTo>
                    <a:pt x="0" y="102718"/>
                    <a:pt x="102349" y="0"/>
                    <a:pt x="228159" y="0"/>
                  </a:cubicBezTo>
                  <a:cubicBezTo>
                    <a:pt x="353969" y="0"/>
                    <a:pt x="456318" y="102348"/>
                    <a:pt x="456318" y="228159"/>
                  </a:cubicBezTo>
                  <a:cubicBezTo>
                    <a:pt x="456318" y="353969"/>
                    <a:pt x="353969" y="456687"/>
                    <a:pt x="228159" y="456687"/>
                  </a:cubicBezTo>
                  <a:close/>
                  <a:moveTo>
                    <a:pt x="228159" y="3048"/>
                  </a:moveTo>
                  <a:cubicBezTo>
                    <a:pt x="104032" y="3048"/>
                    <a:pt x="3049" y="104031"/>
                    <a:pt x="3049" y="228159"/>
                  </a:cubicBezTo>
                  <a:cubicBezTo>
                    <a:pt x="3049" y="352286"/>
                    <a:pt x="104032" y="453647"/>
                    <a:pt x="228159" y="453647"/>
                  </a:cubicBezTo>
                  <a:cubicBezTo>
                    <a:pt x="352286" y="453647"/>
                    <a:pt x="453269" y="352663"/>
                    <a:pt x="453269" y="228536"/>
                  </a:cubicBezTo>
                  <a:cubicBezTo>
                    <a:pt x="453269" y="104410"/>
                    <a:pt x="352286" y="3048"/>
                    <a:pt x="228159" y="30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8" name="Google Shape;328;p38"/>
            <p:cNvSpPr/>
            <p:nvPr/>
          </p:nvSpPr>
          <p:spPr>
            <a:xfrm>
              <a:off x="499387" y="471158"/>
              <a:ext cx="1852605" cy="1854119"/>
            </a:xfrm>
            <a:custGeom>
              <a:avLst/>
              <a:gdLst/>
              <a:ahLst/>
              <a:cxnLst/>
              <a:rect l="l" t="t" r="r" b="b"/>
              <a:pathLst>
                <a:path w="430588" h="430940" extrusionOk="0">
                  <a:moveTo>
                    <a:pt x="215294" y="430941"/>
                  </a:moveTo>
                  <a:cubicBezTo>
                    <a:pt x="96578" y="430941"/>
                    <a:pt x="0" y="334363"/>
                    <a:pt x="0" y="215647"/>
                  </a:cubicBezTo>
                  <a:cubicBezTo>
                    <a:pt x="0" y="96930"/>
                    <a:pt x="96578" y="0"/>
                    <a:pt x="215294" y="0"/>
                  </a:cubicBezTo>
                  <a:cubicBezTo>
                    <a:pt x="334011" y="0"/>
                    <a:pt x="430589" y="96578"/>
                    <a:pt x="430589" y="215295"/>
                  </a:cubicBezTo>
                  <a:cubicBezTo>
                    <a:pt x="430589" y="334011"/>
                    <a:pt x="334011" y="430941"/>
                    <a:pt x="215294" y="430941"/>
                  </a:cubicBezTo>
                  <a:close/>
                  <a:moveTo>
                    <a:pt x="215294" y="2946"/>
                  </a:moveTo>
                  <a:cubicBezTo>
                    <a:pt x="98201" y="2946"/>
                    <a:pt x="2946" y="98210"/>
                    <a:pt x="2946" y="215295"/>
                  </a:cubicBezTo>
                  <a:cubicBezTo>
                    <a:pt x="2946" y="332380"/>
                    <a:pt x="98209" y="427995"/>
                    <a:pt x="215294" y="427995"/>
                  </a:cubicBezTo>
                  <a:cubicBezTo>
                    <a:pt x="332380" y="427995"/>
                    <a:pt x="427643" y="332732"/>
                    <a:pt x="427643" y="215647"/>
                  </a:cubicBezTo>
                  <a:cubicBezTo>
                    <a:pt x="427643" y="98561"/>
                    <a:pt x="332380" y="2946"/>
                    <a:pt x="215294" y="29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29" name="Google Shape;329;p38"/>
            <p:cNvSpPr/>
            <p:nvPr/>
          </p:nvSpPr>
          <p:spPr>
            <a:xfrm>
              <a:off x="554752" y="526562"/>
              <a:ext cx="1741945" cy="1743347"/>
            </a:xfrm>
            <a:custGeom>
              <a:avLst/>
              <a:gdLst/>
              <a:ahLst/>
              <a:cxnLst/>
              <a:rect l="l" t="t" r="r" b="b"/>
              <a:pathLst>
                <a:path w="404868" h="405194" extrusionOk="0">
                  <a:moveTo>
                    <a:pt x="202430" y="405195"/>
                  </a:moveTo>
                  <a:cubicBezTo>
                    <a:pt x="90807" y="405195"/>
                    <a:pt x="0" y="314388"/>
                    <a:pt x="0" y="202765"/>
                  </a:cubicBezTo>
                  <a:cubicBezTo>
                    <a:pt x="0" y="91141"/>
                    <a:pt x="90807" y="0"/>
                    <a:pt x="202430" y="0"/>
                  </a:cubicBezTo>
                  <a:cubicBezTo>
                    <a:pt x="314053" y="0"/>
                    <a:pt x="404869" y="90806"/>
                    <a:pt x="404869" y="202430"/>
                  </a:cubicBezTo>
                  <a:cubicBezTo>
                    <a:pt x="404869" y="314053"/>
                    <a:pt x="314053" y="405195"/>
                    <a:pt x="202430" y="405195"/>
                  </a:cubicBezTo>
                  <a:close/>
                  <a:moveTo>
                    <a:pt x="202430" y="2834"/>
                  </a:moveTo>
                  <a:cubicBezTo>
                    <a:pt x="92370" y="2834"/>
                    <a:pt x="2843" y="92370"/>
                    <a:pt x="2843" y="202421"/>
                  </a:cubicBezTo>
                  <a:cubicBezTo>
                    <a:pt x="2843" y="312473"/>
                    <a:pt x="92378" y="402352"/>
                    <a:pt x="202430" y="402352"/>
                  </a:cubicBezTo>
                  <a:cubicBezTo>
                    <a:pt x="312482" y="402352"/>
                    <a:pt x="402026" y="312816"/>
                    <a:pt x="402026" y="202765"/>
                  </a:cubicBezTo>
                  <a:cubicBezTo>
                    <a:pt x="402026" y="92713"/>
                    <a:pt x="312482" y="2834"/>
                    <a:pt x="202430" y="28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0" name="Google Shape;330;p38"/>
            <p:cNvSpPr/>
            <p:nvPr/>
          </p:nvSpPr>
          <p:spPr>
            <a:xfrm>
              <a:off x="610079" y="581958"/>
              <a:ext cx="1631284" cy="1632652"/>
            </a:xfrm>
            <a:custGeom>
              <a:avLst/>
              <a:gdLst/>
              <a:ahLst/>
              <a:cxnLst/>
              <a:rect l="l" t="t" r="r" b="b"/>
              <a:pathLst>
                <a:path w="379148" h="379466" extrusionOk="0">
                  <a:moveTo>
                    <a:pt x="189574" y="379458"/>
                  </a:moveTo>
                  <a:cubicBezTo>
                    <a:pt x="85044" y="379458"/>
                    <a:pt x="0" y="294413"/>
                    <a:pt x="0" y="189884"/>
                  </a:cubicBezTo>
                  <a:cubicBezTo>
                    <a:pt x="0" y="85354"/>
                    <a:pt x="85044" y="0"/>
                    <a:pt x="189574" y="0"/>
                  </a:cubicBezTo>
                  <a:cubicBezTo>
                    <a:pt x="294104" y="0"/>
                    <a:pt x="379148" y="85036"/>
                    <a:pt x="379148" y="189574"/>
                  </a:cubicBezTo>
                  <a:cubicBezTo>
                    <a:pt x="379148" y="294113"/>
                    <a:pt x="294104" y="379466"/>
                    <a:pt x="189574" y="379466"/>
                  </a:cubicBezTo>
                  <a:close/>
                  <a:moveTo>
                    <a:pt x="189574" y="2739"/>
                  </a:moveTo>
                  <a:cubicBezTo>
                    <a:pt x="86547" y="2739"/>
                    <a:pt x="2740" y="86556"/>
                    <a:pt x="2740" y="189574"/>
                  </a:cubicBezTo>
                  <a:cubicBezTo>
                    <a:pt x="2740" y="292593"/>
                    <a:pt x="86556" y="376727"/>
                    <a:pt x="189574" y="376727"/>
                  </a:cubicBezTo>
                  <a:cubicBezTo>
                    <a:pt x="292593" y="376727"/>
                    <a:pt x="376409" y="292910"/>
                    <a:pt x="376409" y="189892"/>
                  </a:cubicBezTo>
                  <a:cubicBezTo>
                    <a:pt x="376409" y="86874"/>
                    <a:pt x="292593" y="2748"/>
                    <a:pt x="189574" y="27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1" name="Google Shape;331;p38"/>
            <p:cNvSpPr/>
            <p:nvPr/>
          </p:nvSpPr>
          <p:spPr>
            <a:xfrm>
              <a:off x="665406" y="637324"/>
              <a:ext cx="1520658" cy="1521880"/>
            </a:xfrm>
            <a:custGeom>
              <a:avLst/>
              <a:gdLst/>
              <a:ahLst/>
              <a:cxnLst/>
              <a:rect l="l" t="t" r="r" b="b"/>
              <a:pathLst>
                <a:path w="353436" h="353720" extrusionOk="0">
                  <a:moveTo>
                    <a:pt x="176718" y="353720"/>
                  </a:moveTo>
                  <a:cubicBezTo>
                    <a:pt x="79273" y="353720"/>
                    <a:pt x="0" y="274447"/>
                    <a:pt x="0" y="177002"/>
                  </a:cubicBezTo>
                  <a:cubicBezTo>
                    <a:pt x="0" y="79557"/>
                    <a:pt x="79273" y="0"/>
                    <a:pt x="176718" y="0"/>
                  </a:cubicBezTo>
                  <a:cubicBezTo>
                    <a:pt x="274163" y="0"/>
                    <a:pt x="353436" y="79273"/>
                    <a:pt x="353436" y="176719"/>
                  </a:cubicBezTo>
                  <a:cubicBezTo>
                    <a:pt x="353436" y="274163"/>
                    <a:pt x="274163" y="353720"/>
                    <a:pt x="176718" y="353720"/>
                  </a:cubicBezTo>
                  <a:close/>
                  <a:moveTo>
                    <a:pt x="176718" y="2637"/>
                  </a:moveTo>
                  <a:cubicBezTo>
                    <a:pt x="80733" y="2637"/>
                    <a:pt x="2636" y="80733"/>
                    <a:pt x="2636" y="176719"/>
                  </a:cubicBezTo>
                  <a:cubicBezTo>
                    <a:pt x="2636" y="272704"/>
                    <a:pt x="80733" y="351084"/>
                    <a:pt x="176718" y="351084"/>
                  </a:cubicBezTo>
                  <a:cubicBezTo>
                    <a:pt x="272703" y="351084"/>
                    <a:pt x="350800" y="272987"/>
                    <a:pt x="350800" y="177002"/>
                  </a:cubicBezTo>
                  <a:cubicBezTo>
                    <a:pt x="350800" y="81017"/>
                    <a:pt x="272703" y="2637"/>
                    <a:pt x="176718" y="263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2" name="Google Shape;332;p38"/>
            <p:cNvSpPr/>
            <p:nvPr/>
          </p:nvSpPr>
          <p:spPr>
            <a:xfrm>
              <a:off x="720767" y="692685"/>
              <a:ext cx="1409959" cy="1411143"/>
            </a:xfrm>
            <a:custGeom>
              <a:avLst/>
              <a:gdLst/>
              <a:ahLst/>
              <a:cxnLst/>
              <a:rect l="l" t="t" r="r" b="b"/>
              <a:pathLst>
                <a:path w="327707" h="327982" extrusionOk="0">
                  <a:moveTo>
                    <a:pt x="163854" y="327983"/>
                  </a:moveTo>
                  <a:cubicBezTo>
                    <a:pt x="73502" y="327983"/>
                    <a:pt x="0" y="254480"/>
                    <a:pt x="0" y="164129"/>
                  </a:cubicBezTo>
                  <a:cubicBezTo>
                    <a:pt x="0" y="73777"/>
                    <a:pt x="73502" y="0"/>
                    <a:pt x="163854" y="0"/>
                  </a:cubicBezTo>
                  <a:cubicBezTo>
                    <a:pt x="254205" y="0"/>
                    <a:pt x="327708" y="73511"/>
                    <a:pt x="327708" y="163863"/>
                  </a:cubicBezTo>
                  <a:cubicBezTo>
                    <a:pt x="327708" y="254214"/>
                    <a:pt x="254205" y="327983"/>
                    <a:pt x="163854" y="327983"/>
                  </a:cubicBezTo>
                  <a:close/>
                  <a:moveTo>
                    <a:pt x="163854" y="2534"/>
                  </a:moveTo>
                  <a:cubicBezTo>
                    <a:pt x="74902" y="2534"/>
                    <a:pt x="2533" y="74902"/>
                    <a:pt x="2533" y="163854"/>
                  </a:cubicBezTo>
                  <a:cubicBezTo>
                    <a:pt x="2533" y="252806"/>
                    <a:pt x="74902" y="325441"/>
                    <a:pt x="163854" y="325441"/>
                  </a:cubicBezTo>
                  <a:cubicBezTo>
                    <a:pt x="252805" y="325441"/>
                    <a:pt x="325174" y="253072"/>
                    <a:pt x="325174" y="164120"/>
                  </a:cubicBezTo>
                  <a:cubicBezTo>
                    <a:pt x="325174" y="75169"/>
                    <a:pt x="252805" y="2534"/>
                    <a:pt x="163854" y="25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3" name="Google Shape;333;p38"/>
            <p:cNvSpPr/>
            <p:nvPr/>
          </p:nvSpPr>
          <p:spPr>
            <a:xfrm>
              <a:off x="776129" y="748124"/>
              <a:ext cx="1299260" cy="1300336"/>
            </a:xfrm>
            <a:custGeom>
              <a:avLst/>
              <a:gdLst/>
              <a:ahLst/>
              <a:cxnLst/>
              <a:rect l="l" t="t" r="r" b="b"/>
              <a:pathLst>
                <a:path w="301978" h="302228" extrusionOk="0">
                  <a:moveTo>
                    <a:pt x="150989" y="302228"/>
                  </a:moveTo>
                  <a:cubicBezTo>
                    <a:pt x="67731" y="302228"/>
                    <a:pt x="0" y="234488"/>
                    <a:pt x="0" y="151239"/>
                  </a:cubicBezTo>
                  <a:cubicBezTo>
                    <a:pt x="0" y="67989"/>
                    <a:pt x="67740" y="0"/>
                    <a:pt x="150989" y="0"/>
                  </a:cubicBezTo>
                  <a:cubicBezTo>
                    <a:pt x="234239" y="0"/>
                    <a:pt x="301979" y="67740"/>
                    <a:pt x="301979" y="150990"/>
                  </a:cubicBezTo>
                  <a:cubicBezTo>
                    <a:pt x="301979" y="234239"/>
                    <a:pt x="234239" y="302228"/>
                    <a:pt x="150989" y="302228"/>
                  </a:cubicBezTo>
                  <a:close/>
                  <a:moveTo>
                    <a:pt x="150989" y="2430"/>
                  </a:moveTo>
                  <a:cubicBezTo>
                    <a:pt x="69071" y="2430"/>
                    <a:pt x="2430" y="69071"/>
                    <a:pt x="2430" y="150990"/>
                  </a:cubicBezTo>
                  <a:cubicBezTo>
                    <a:pt x="2430" y="232908"/>
                    <a:pt x="69071" y="299798"/>
                    <a:pt x="150989" y="299798"/>
                  </a:cubicBezTo>
                  <a:cubicBezTo>
                    <a:pt x="232908" y="299798"/>
                    <a:pt x="299548" y="233157"/>
                    <a:pt x="299548" y="151239"/>
                  </a:cubicBezTo>
                  <a:cubicBezTo>
                    <a:pt x="299548" y="69320"/>
                    <a:pt x="232908" y="2430"/>
                    <a:pt x="150989" y="24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4" name="Google Shape;334;p38"/>
            <p:cNvSpPr/>
            <p:nvPr/>
          </p:nvSpPr>
          <p:spPr>
            <a:xfrm>
              <a:off x="831421" y="803485"/>
              <a:ext cx="1188712" cy="1189637"/>
            </a:xfrm>
            <a:custGeom>
              <a:avLst/>
              <a:gdLst/>
              <a:ahLst/>
              <a:cxnLst/>
              <a:rect l="l" t="t" r="r" b="b"/>
              <a:pathLst>
                <a:path w="276284" h="276499" extrusionOk="0">
                  <a:moveTo>
                    <a:pt x="138142" y="276499"/>
                  </a:moveTo>
                  <a:cubicBezTo>
                    <a:pt x="61969" y="276499"/>
                    <a:pt x="0" y="214530"/>
                    <a:pt x="0" y="138357"/>
                  </a:cubicBezTo>
                  <a:cubicBezTo>
                    <a:pt x="0" y="62184"/>
                    <a:pt x="61969" y="0"/>
                    <a:pt x="138142" y="0"/>
                  </a:cubicBezTo>
                  <a:cubicBezTo>
                    <a:pt x="214315" y="0"/>
                    <a:pt x="276284" y="61969"/>
                    <a:pt x="276284" y="138143"/>
                  </a:cubicBezTo>
                  <a:cubicBezTo>
                    <a:pt x="276284" y="214315"/>
                    <a:pt x="214315" y="276499"/>
                    <a:pt x="138142" y="276499"/>
                  </a:cubicBezTo>
                  <a:close/>
                  <a:moveTo>
                    <a:pt x="138142" y="2336"/>
                  </a:moveTo>
                  <a:cubicBezTo>
                    <a:pt x="63257" y="2336"/>
                    <a:pt x="2336" y="63257"/>
                    <a:pt x="2336" y="138143"/>
                  </a:cubicBezTo>
                  <a:cubicBezTo>
                    <a:pt x="2336" y="213027"/>
                    <a:pt x="63257" y="274172"/>
                    <a:pt x="138142" y="274172"/>
                  </a:cubicBezTo>
                  <a:cubicBezTo>
                    <a:pt x="213027" y="274172"/>
                    <a:pt x="273949" y="213251"/>
                    <a:pt x="273949" y="138366"/>
                  </a:cubicBezTo>
                  <a:cubicBezTo>
                    <a:pt x="273949" y="63481"/>
                    <a:pt x="213027" y="2336"/>
                    <a:pt x="138142" y="23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5" name="Google Shape;335;p38"/>
            <p:cNvSpPr/>
            <p:nvPr/>
          </p:nvSpPr>
          <p:spPr>
            <a:xfrm>
              <a:off x="886782" y="858885"/>
              <a:ext cx="1078013" cy="1078899"/>
            </a:xfrm>
            <a:custGeom>
              <a:avLst/>
              <a:gdLst/>
              <a:ahLst/>
              <a:cxnLst/>
              <a:rect l="l" t="t" r="r" b="b"/>
              <a:pathLst>
                <a:path w="250555" h="250761" extrusionOk="0">
                  <a:moveTo>
                    <a:pt x="125278" y="250762"/>
                  </a:moveTo>
                  <a:cubicBezTo>
                    <a:pt x="56198" y="250762"/>
                    <a:pt x="0" y="194564"/>
                    <a:pt x="0" y="125484"/>
                  </a:cubicBezTo>
                  <a:cubicBezTo>
                    <a:pt x="0" y="56404"/>
                    <a:pt x="56198" y="0"/>
                    <a:pt x="125278" y="0"/>
                  </a:cubicBezTo>
                  <a:cubicBezTo>
                    <a:pt x="194358" y="0"/>
                    <a:pt x="250556" y="56198"/>
                    <a:pt x="250556" y="125278"/>
                  </a:cubicBezTo>
                  <a:cubicBezTo>
                    <a:pt x="250556" y="194357"/>
                    <a:pt x="194358" y="250762"/>
                    <a:pt x="125278" y="250762"/>
                  </a:cubicBezTo>
                  <a:close/>
                  <a:moveTo>
                    <a:pt x="125278" y="2233"/>
                  </a:moveTo>
                  <a:cubicBezTo>
                    <a:pt x="57435" y="2233"/>
                    <a:pt x="2233" y="57435"/>
                    <a:pt x="2233" y="125278"/>
                  </a:cubicBezTo>
                  <a:cubicBezTo>
                    <a:pt x="2233" y="193121"/>
                    <a:pt x="57435" y="248529"/>
                    <a:pt x="125278" y="248529"/>
                  </a:cubicBezTo>
                  <a:cubicBezTo>
                    <a:pt x="193121" y="248529"/>
                    <a:pt x="248323" y="193327"/>
                    <a:pt x="248323" y="125484"/>
                  </a:cubicBezTo>
                  <a:cubicBezTo>
                    <a:pt x="248323" y="57641"/>
                    <a:pt x="193121" y="2233"/>
                    <a:pt x="125278" y="22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6" name="Google Shape;336;p38"/>
            <p:cNvSpPr/>
            <p:nvPr/>
          </p:nvSpPr>
          <p:spPr>
            <a:xfrm>
              <a:off x="942144" y="914251"/>
              <a:ext cx="967314" cy="968127"/>
            </a:xfrm>
            <a:custGeom>
              <a:avLst/>
              <a:gdLst/>
              <a:ahLst/>
              <a:cxnLst/>
              <a:rect l="l" t="t" r="r" b="b"/>
              <a:pathLst>
                <a:path w="224826" h="225015" extrusionOk="0">
                  <a:moveTo>
                    <a:pt x="112413" y="225016"/>
                  </a:moveTo>
                  <a:cubicBezTo>
                    <a:pt x="50427" y="225016"/>
                    <a:pt x="0" y="174588"/>
                    <a:pt x="0" y="112602"/>
                  </a:cubicBezTo>
                  <a:cubicBezTo>
                    <a:pt x="0" y="50616"/>
                    <a:pt x="50427" y="0"/>
                    <a:pt x="112413" y="0"/>
                  </a:cubicBezTo>
                  <a:cubicBezTo>
                    <a:pt x="174400" y="0"/>
                    <a:pt x="224827" y="50427"/>
                    <a:pt x="224827" y="112413"/>
                  </a:cubicBezTo>
                  <a:cubicBezTo>
                    <a:pt x="224827" y="174400"/>
                    <a:pt x="174400" y="225016"/>
                    <a:pt x="112413" y="225016"/>
                  </a:cubicBezTo>
                  <a:close/>
                  <a:moveTo>
                    <a:pt x="112413" y="2130"/>
                  </a:moveTo>
                  <a:cubicBezTo>
                    <a:pt x="51604" y="2130"/>
                    <a:pt x="2130" y="51604"/>
                    <a:pt x="2130" y="112413"/>
                  </a:cubicBezTo>
                  <a:cubicBezTo>
                    <a:pt x="2130" y="173223"/>
                    <a:pt x="51604" y="222886"/>
                    <a:pt x="112413" y="222886"/>
                  </a:cubicBezTo>
                  <a:cubicBezTo>
                    <a:pt x="173223" y="222886"/>
                    <a:pt x="222697" y="173412"/>
                    <a:pt x="222697" y="112602"/>
                  </a:cubicBezTo>
                  <a:cubicBezTo>
                    <a:pt x="222697" y="51793"/>
                    <a:pt x="173223" y="2130"/>
                    <a:pt x="112413" y="21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7" name="Google Shape;337;p38"/>
            <p:cNvSpPr/>
            <p:nvPr/>
          </p:nvSpPr>
          <p:spPr>
            <a:xfrm>
              <a:off x="997471" y="969685"/>
              <a:ext cx="856692" cy="857394"/>
            </a:xfrm>
            <a:custGeom>
              <a:avLst/>
              <a:gdLst/>
              <a:ahLst/>
              <a:cxnLst/>
              <a:rect l="l" t="t" r="r" b="b"/>
              <a:pathLst>
                <a:path w="199115" h="199278" extrusionOk="0">
                  <a:moveTo>
                    <a:pt x="99557" y="199270"/>
                  </a:moveTo>
                  <a:cubicBezTo>
                    <a:pt x="44665" y="199270"/>
                    <a:pt x="0" y="154605"/>
                    <a:pt x="0" y="99712"/>
                  </a:cubicBezTo>
                  <a:cubicBezTo>
                    <a:pt x="0" y="44819"/>
                    <a:pt x="44656" y="0"/>
                    <a:pt x="99557" y="0"/>
                  </a:cubicBezTo>
                  <a:cubicBezTo>
                    <a:pt x="154459" y="0"/>
                    <a:pt x="199115" y="44656"/>
                    <a:pt x="199115" y="99558"/>
                  </a:cubicBezTo>
                  <a:cubicBezTo>
                    <a:pt x="199115" y="154459"/>
                    <a:pt x="154459" y="199278"/>
                    <a:pt x="99557" y="199278"/>
                  </a:cubicBezTo>
                  <a:close/>
                  <a:moveTo>
                    <a:pt x="99557" y="2027"/>
                  </a:moveTo>
                  <a:cubicBezTo>
                    <a:pt x="45781" y="2027"/>
                    <a:pt x="2035" y="45781"/>
                    <a:pt x="2035" y="99549"/>
                  </a:cubicBezTo>
                  <a:cubicBezTo>
                    <a:pt x="2035" y="153317"/>
                    <a:pt x="45790" y="197243"/>
                    <a:pt x="99557" y="197243"/>
                  </a:cubicBezTo>
                  <a:cubicBezTo>
                    <a:pt x="153325" y="197243"/>
                    <a:pt x="197080" y="153488"/>
                    <a:pt x="197080" y="99712"/>
                  </a:cubicBezTo>
                  <a:cubicBezTo>
                    <a:pt x="197080" y="45936"/>
                    <a:pt x="153325" y="2027"/>
                    <a:pt x="99557" y="202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8" name="Google Shape;338;p38"/>
            <p:cNvSpPr/>
            <p:nvPr/>
          </p:nvSpPr>
          <p:spPr>
            <a:xfrm>
              <a:off x="1052798" y="1025051"/>
              <a:ext cx="746028" cy="746621"/>
            </a:xfrm>
            <a:custGeom>
              <a:avLst/>
              <a:gdLst/>
              <a:ahLst/>
              <a:cxnLst/>
              <a:rect l="l" t="t" r="r" b="b"/>
              <a:pathLst>
                <a:path w="173394" h="173532" extrusionOk="0">
                  <a:moveTo>
                    <a:pt x="86702" y="173532"/>
                  </a:moveTo>
                  <a:cubicBezTo>
                    <a:pt x="38894" y="173532"/>
                    <a:pt x="0" y="134647"/>
                    <a:pt x="0" y="86839"/>
                  </a:cubicBezTo>
                  <a:cubicBezTo>
                    <a:pt x="0" y="39031"/>
                    <a:pt x="38894" y="0"/>
                    <a:pt x="86702" y="0"/>
                  </a:cubicBezTo>
                  <a:cubicBezTo>
                    <a:pt x="134510" y="0"/>
                    <a:pt x="173395" y="38894"/>
                    <a:pt x="173395" y="86702"/>
                  </a:cubicBezTo>
                  <a:cubicBezTo>
                    <a:pt x="173395" y="134510"/>
                    <a:pt x="134510" y="173532"/>
                    <a:pt x="86702" y="173532"/>
                  </a:cubicBezTo>
                  <a:close/>
                  <a:moveTo>
                    <a:pt x="86702" y="1924"/>
                  </a:moveTo>
                  <a:cubicBezTo>
                    <a:pt x="39959" y="1924"/>
                    <a:pt x="1932" y="39950"/>
                    <a:pt x="1932" y="86693"/>
                  </a:cubicBezTo>
                  <a:cubicBezTo>
                    <a:pt x="1932" y="133436"/>
                    <a:pt x="39959" y="171600"/>
                    <a:pt x="86702" y="171600"/>
                  </a:cubicBezTo>
                  <a:cubicBezTo>
                    <a:pt x="133445" y="171600"/>
                    <a:pt x="171471" y="133574"/>
                    <a:pt x="171471" y="86830"/>
                  </a:cubicBezTo>
                  <a:cubicBezTo>
                    <a:pt x="171471" y="40088"/>
                    <a:pt x="133445" y="1915"/>
                    <a:pt x="86702" y="19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39" name="Google Shape;339;p38"/>
            <p:cNvSpPr/>
            <p:nvPr/>
          </p:nvSpPr>
          <p:spPr>
            <a:xfrm>
              <a:off x="1108159" y="1080485"/>
              <a:ext cx="635367" cy="635849"/>
            </a:xfrm>
            <a:custGeom>
              <a:avLst/>
              <a:gdLst/>
              <a:ahLst/>
              <a:cxnLst/>
              <a:rect l="l" t="t" r="r" b="b"/>
              <a:pathLst>
                <a:path w="147674" h="147786" extrusionOk="0">
                  <a:moveTo>
                    <a:pt x="73837" y="147786"/>
                  </a:moveTo>
                  <a:cubicBezTo>
                    <a:pt x="33123" y="147786"/>
                    <a:pt x="0" y="114663"/>
                    <a:pt x="0" y="73949"/>
                  </a:cubicBezTo>
                  <a:cubicBezTo>
                    <a:pt x="0" y="33235"/>
                    <a:pt x="33123" y="0"/>
                    <a:pt x="73837" y="0"/>
                  </a:cubicBezTo>
                  <a:cubicBezTo>
                    <a:pt x="114552" y="0"/>
                    <a:pt x="147675" y="33123"/>
                    <a:pt x="147675" y="73829"/>
                  </a:cubicBezTo>
                  <a:cubicBezTo>
                    <a:pt x="147675" y="114535"/>
                    <a:pt x="114552" y="147786"/>
                    <a:pt x="73837" y="147786"/>
                  </a:cubicBezTo>
                  <a:close/>
                  <a:moveTo>
                    <a:pt x="73837" y="1821"/>
                  </a:moveTo>
                  <a:cubicBezTo>
                    <a:pt x="34128" y="1821"/>
                    <a:pt x="1829" y="34119"/>
                    <a:pt x="1829" y="73829"/>
                  </a:cubicBezTo>
                  <a:cubicBezTo>
                    <a:pt x="1829" y="113538"/>
                    <a:pt x="34136" y="145957"/>
                    <a:pt x="73837" y="145957"/>
                  </a:cubicBezTo>
                  <a:cubicBezTo>
                    <a:pt x="113539" y="145957"/>
                    <a:pt x="145845" y="113650"/>
                    <a:pt x="145845" y="73949"/>
                  </a:cubicBezTo>
                  <a:cubicBezTo>
                    <a:pt x="145845" y="34248"/>
                    <a:pt x="113539" y="1821"/>
                    <a:pt x="73837" y="18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0" name="Google Shape;340;p38"/>
            <p:cNvSpPr/>
            <p:nvPr/>
          </p:nvSpPr>
          <p:spPr>
            <a:xfrm>
              <a:off x="1163525" y="1135851"/>
              <a:ext cx="524668" cy="525112"/>
            </a:xfrm>
            <a:custGeom>
              <a:avLst/>
              <a:gdLst/>
              <a:ahLst/>
              <a:cxnLst/>
              <a:rect l="l" t="t" r="r" b="b"/>
              <a:pathLst>
                <a:path w="121945" h="122048" extrusionOk="0">
                  <a:moveTo>
                    <a:pt x="60973" y="122049"/>
                  </a:moveTo>
                  <a:cubicBezTo>
                    <a:pt x="27352" y="122049"/>
                    <a:pt x="0" y="94697"/>
                    <a:pt x="0" y="61076"/>
                  </a:cubicBezTo>
                  <a:cubicBezTo>
                    <a:pt x="0" y="27455"/>
                    <a:pt x="27352" y="0"/>
                    <a:pt x="60973" y="0"/>
                  </a:cubicBezTo>
                  <a:cubicBezTo>
                    <a:pt x="94594" y="0"/>
                    <a:pt x="121946" y="27352"/>
                    <a:pt x="121946" y="60973"/>
                  </a:cubicBezTo>
                  <a:cubicBezTo>
                    <a:pt x="121946" y="94594"/>
                    <a:pt x="94594" y="122049"/>
                    <a:pt x="60973" y="122049"/>
                  </a:cubicBezTo>
                  <a:close/>
                  <a:moveTo>
                    <a:pt x="60973" y="1718"/>
                  </a:moveTo>
                  <a:cubicBezTo>
                    <a:pt x="28297" y="1718"/>
                    <a:pt x="1718" y="28297"/>
                    <a:pt x="1718" y="60973"/>
                  </a:cubicBezTo>
                  <a:cubicBezTo>
                    <a:pt x="1718" y="93649"/>
                    <a:pt x="28297" y="120323"/>
                    <a:pt x="60973" y="120323"/>
                  </a:cubicBezTo>
                  <a:cubicBezTo>
                    <a:pt x="93649" y="120323"/>
                    <a:pt x="120228" y="93744"/>
                    <a:pt x="120228" y="61067"/>
                  </a:cubicBezTo>
                  <a:cubicBezTo>
                    <a:pt x="120228" y="28391"/>
                    <a:pt x="93649" y="1718"/>
                    <a:pt x="60973" y="171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41" name="Google Shape;341;p38"/>
            <p:cNvSpPr/>
            <p:nvPr/>
          </p:nvSpPr>
          <p:spPr>
            <a:xfrm>
              <a:off x="1218851" y="1191212"/>
              <a:ext cx="414042" cy="414378"/>
            </a:xfrm>
            <a:custGeom>
              <a:avLst/>
              <a:gdLst/>
              <a:ahLst/>
              <a:cxnLst/>
              <a:rect l="l" t="t" r="r" b="b"/>
              <a:pathLst>
                <a:path w="96233" h="96311" extrusionOk="0">
                  <a:moveTo>
                    <a:pt x="48117" y="96311"/>
                  </a:moveTo>
                  <a:cubicBezTo>
                    <a:pt x="21589" y="96311"/>
                    <a:pt x="0" y="74722"/>
                    <a:pt x="0" y="48194"/>
                  </a:cubicBezTo>
                  <a:cubicBezTo>
                    <a:pt x="0" y="21667"/>
                    <a:pt x="21589" y="0"/>
                    <a:pt x="48117" y="0"/>
                  </a:cubicBezTo>
                  <a:cubicBezTo>
                    <a:pt x="74644" y="0"/>
                    <a:pt x="96234" y="21590"/>
                    <a:pt x="96234" y="48117"/>
                  </a:cubicBezTo>
                  <a:cubicBezTo>
                    <a:pt x="96234" y="74644"/>
                    <a:pt x="74644" y="96311"/>
                    <a:pt x="48117" y="96311"/>
                  </a:cubicBezTo>
                  <a:close/>
                  <a:moveTo>
                    <a:pt x="48117" y="1623"/>
                  </a:moveTo>
                  <a:cubicBezTo>
                    <a:pt x="22483" y="1623"/>
                    <a:pt x="1623" y="22483"/>
                    <a:pt x="1623" y="48117"/>
                  </a:cubicBezTo>
                  <a:cubicBezTo>
                    <a:pt x="1623" y="73751"/>
                    <a:pt x="22483" y="94689"/>
                    <a:pt x="48117" y="94689"/>
                  </a:cubicBezTo>
                  <a:cubicBezTo>
                    <a:pt x="73751" y="94689"/>
                    <a:pt x="94611" y="73829"/>
                    <a:pt x="94611" y="48194"/>
                  </a:cubicBezTo>
                  <a:cubicBezTo>
                    <a:pt x="94611" y="22560"/>
                    <a:pt x="73751" y="1623"/>
                    <a:pt x="48117" y="16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8" name="Google Shape;348;p39"/>
          <p:cNvSpPr txBox="1">
            <a:spLocks noGrp="1"/>
          </p:cNvSpPr>
          <p:nvPr>
            <p:ph type="title"/>
          </p:nvPr>
        </p:nvSpPr>
        <p:spPr>
          <a:xfrm>
            <a:off x="5917414" y="330814"/>
            <a:ext cx="3120053"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pic>
        <p:nvPicPr>
          <p:cNvPr id="8" name="video (online-video-cutter.com)">
            <a:hlinkClick r:id="" action="ppaction://media"/>
            <a:extLst>
              <a:ext uri="{FF2B5EF4-FFF2-40B4-BE49-F238E27FC236}">
                <a16:creationId xmlns:a16="http://schemas.microsoft.com/office/drawing/2014/main" id="{3782F6AA-46EF-7837-EC39-E5CBCDE34C3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36441" y="79899"/>
            <a:ext cx="4315457" cy="4983702"/>
          </a:xfrm>
          <a:prstGeom prst="rect">
            <a:avLst/>
          </a:prstGeom>
        </p:spPr>
      </p:pic>
    </p:spTree>
    <p:extLst>
      <p:ext uri="{BB962C8B-B14F-4D97-AF65-F5344CB8AC3E}">
        <p14:creationId xmlns:p14="http://schemas.microsoft.com/office/powerpoint/2010/main" val="1517825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44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9"/>
          <p:cNvSpPr txBox="1">
            <a:spLocks noGrp="1"/>
          </p:cNvSpPr>
          <p:nvPr>
            <p:ph type="subTitle" idx="1"/>
          </p:nvPr>
        </p:nvSpPr>
        <p:spPr>
          <a:xfrm>
            <a:off x="715099" y="1380164"/>
            <a:ext cx="3856901" cy="26910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Barlow" panose="00000500000000000000" pitchFamily="2" charset="0"/>
              </a:rPr>
              <a:t>RL l</a:t>
            </a:r>
            <a:r>
              <a:rPr lang="vi-VN" dirty="0">
                <a:latin typeface="Barlow" panose="00000500000000000000" pitchFamily="2" charset="0"/>
              </a:rPr>
              <a:t>à một phần của machine learning giúp đào tạo phần mềm đưa ra quyết định nhằm thu về kết quả tối ưu nhất. </a:t>
            </a:r>
            <a:endParaRPr lang="en-US" dirty="0">
              <a:latin typeface="Barlow" panose="00000500000000000000" pitchFamily="2" charset="0"/>
            </a:endParaRPr>
          </a:p>
          <a:p>
            <a:pPr marL="0" lvl="0" indent="0" algn="l" rtl="0">
              <a:spcBef>
                <a:spcPts val="0"/>
              </a:spcBef>
              <a:spcAft>
                <a:spcPts val="0"/>
              </a:spcAft>
              <a:buNone/>
            </a:pPr>
            <a:endParaRPr lang="en-US" dirty="0">
              <a:latin typeface="Barlow" panose="00000500000000000000" pitchFamily="2" charset="0"/>
            </a:endParaRPr>
          </a:p>
          <a:p>
            <a:pPr marL="0" lvl="0" indent="0" algn="l" rtl="0">
              <a:spcBef>
                <a:spcPts val="0"/>
              </a:spcBef>
              <a:spcAft>
                <a:spcPts val="0"/>
              </a:spcAft>
              <a:buNone/>
            </a:pPr>
            <a:r>
              <a:rPr lang="vi-VN" dirty="0">
                <a:latin typeface="Barlow" panose="00000500000000000000" pitchFamily="2" charset="0"/>
              </a:rPr>
              <a:t>Kỹ thuật này bắt chước quy trình học thử và sai mà con người sử dụng để đạt được</a:t>
            </a:r>
            <a:r>
              <a:rPr lang="en-US" dirty="0">
                <a:latin typeface="Barlow" panose="00000500000000000000" pitchFamily="2" charset="0"/>
              </a:rPr>
              <a:t> </a:t>
            </a:r>
            <a:r>
              <a:rPr lang="vi-VN" dirty="0">
                <a:latin typeface="Barlow" panose="00000500000000000000" pitchFamily="2" charset="0"/>
              </a:rPr>
              <a:t>mục tiêu đã đặt ra.</a:t>
            </a:r>
            <a:endParaRPr dirty="0">
              <a:latin typeface="Barlow" panose="00000500000000000000" pitchFamily="2" charset="0"/>
            </a:endParaRPr>
          </a:p>
        </p:txBody>
      </p:sp>
      <p:sp>
        <p:nvSpPr>
          <p:cNvPr id="348" name="Google Shape;348;p39"/>
          <p:cNvSpPr txBox="1">
            <a:spLocks noGrp="1"/>
          </p:cNvSpPr>
          <p:nvPr>
            <p:ph type="title"/>
          </p:nvPr>
        </p:nvSpPr>
        <p:spPr>
          <a:xfrm>
            <a:off x="715100" y="535000"/>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Reinforcement Learning</a:t>
            </a:r>
            <a:endParaRPr dirty="0"/>
          </a:p>
        </p:txBody>
      </p:sp>
      <p:pic>
        <p:nvPicPr>
          <p:cNvPr id="1026" name="Picture 2" descr="Reinforcement Learning for Newbies - KDnuggets">
            <a:extLst>
              <a:ext uri="{FF2B5EF4-FFF2-40B4-BE49-F238E27FC236}">
                <a16:creationId xmlns:a16="http://schemas.microsoft.com/office/drawing/2014/main" id="{B20BFD8F-B437-8BF7-169B-42BCCC4AF2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8271" y="1380164"/>
            <a:ext cx="3804050" cy="26910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9"/>
          <p:cNvSpPr txBox="1">
            <a:spLocks noGrp="1"/>
          </p:cNvSpPr>
          <p:nvPr>
            <p:ph type="subTitle" idx="1"/>
          </p:nvPr>
        </p:nvSpPr>
        <p:spPr>
          <a:xfrm>
            <a:off x="715099" y="1380164"/>
            <a:ext cx="7713900" cy="2802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latin typeface="Barlow" panose="00000500000000000000" pitchFamily="2" charset="0"/>
              </a:rPr>
              <a:t>Các thành phần chính của học tăng cường</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Tác nhân (Agent): Là thực thể học cách thực hiện các hành động trong môi trường để đạt được mục tiêu.</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Môi trường (Environment): Là thế giới mà tác nhân tương tác. Môi trường cung cấp thông tin phản hồi cho tác nhân dưới dạng phần thưởng và trạng thái hiện tại.</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Trạng thái (State): Là đại diện của môi trường tại một thời điểm cụ thể. Trạng thái cung cấp cho tác nhân thông tin cần thiết để đưa ra quyết định.</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Hành động (Action): Là các lựa chọn mà tác nhân có thể thực hiện để thay đổi trạng thái của môi trường.</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Phần thưởng (Reward): Là tín hiệu phản hồi từ môi trường cho biết hành động của tác nhân có tốt hay không. Phần thưởng giúp tác nhân điều chỉnh chiến lược của mình.</a:t>
            </a:r>
          </a:p>
        </p:txBody>
      </p:sp>
      <p:sp>
        <p:nvSpPr>
          <p:cNvPr id="348" name="Google Shape;348;p39"/>
          <p:cNvSpPr txBox="1">
            <a:spLocks noGrp="1"/>
          </p:cNvSpPr>
          <p:nvPr>
            <p:ph type="title"/>
          </p:nvPr>
        </p:nvSpPr>
        <p:spPr>
          <a:xfrm>
            <a:off x="715100" y="535000"/>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Reinforcement Learning</a:t>
            </a:r>
            <a:endParaRPr dirty="0"/>
          </a:p>
        </p:txBody>
      </p:sp>
    </p:spTree>
    <p:extLst>
      <p:ext uri="{BB962C8B-B14F-4D97-AF65-F5344CB8AC3E}">
        <p14:creationId xmlns:p14="http://schemas.microsoft.com/office/powerpoint/2010/main" val="3543206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9"/>
          <p:cNvSpPr txBox="1">
            <a:spLocks noGrp="1"/>
          </p:cNvSpPr>
          <p:nvPr>
            <p:ph type="subTitle" idx="1"/>
          </p:nvPr>
        </p:nvSpPr>
        <p:spPr>
          <a:xfrm>
            <a:off x="715099" y="1380164"/>
            <a:ext cx="7713900" cy="33605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Barlow" panose="00000500000000000000" pitchFamily="2" charset="0"/>
              </a:rPr>
              <a:t>H</a:t>
            </a:r>
            <a:r>
              <a:rPr lang="vi-VN" dirty="0">
                <a:latin typeface="Barlow" panose="00000500000000000000" pitchFamily="2" charset="0"/>
              </a:rPr>
              <a:t>ọc tăng cường thường được mô hình hóa như một quá trình ra quyết định Markov (Markov Decision Process - MDP), bao gồm các yếu tố sau:</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Tập hợp các trạng thái (S): Tất cả các trạng thái có thể có của môi trường.</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Tập hợp các hành động (A): Tất cả các hành động mà tác nhân có thể thực hiện.</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Hàm phần thưởng (R): Một hàm xác định phần thưởng nhận được khi chuyển từ trạng thái này sang trạng thái khác do thực hiện một hành động.</a:t>
            </a:r>
          </a:p>
          <a:p>
            <a:pPr marL="285750" lvl="0" indent="-285750" algn="l" rtl="0">
              <a:spcBef>
                <a:spcPts val="0"/>
              </a:spcBef>
              <a:spcAft>
                <a:spcPts val="0"/>
              </a:spcAft>
              <a:buFont typeface="Arial" panose="020B0604020202020204" pitchFamily="34" charset="0"/>
              <a:buChar char="•"/>
            </a:pPr>
            <a:r>
              <a:rPr lang="vi-VN" dirty="0">
                <a:latin typeface="Barlow" panose="00000500000000000000" pitchFamily="2" charset="0"/>
              </a:rPr>
              <a:t>Hàm chuyển trạng thái (P): Một hàm xác định xác suất chuyển từ trạng thái hiện tại sang trạng thái tiếp theo khi thực hiện một hành động.</a:t>
            </a:r>
            <a:endParaRPr lang="en-US" dirty="0">
              <a:latin typeface="Barlow" panose="00000500000000000000" pitchFamily="2" charset="0"/>
            </a:endParaRPr>
          </a:p>
        </p:txBody>
      </p:sp>
      <p:sp>
        <p:nvSpPr>
          <p:cNvPr id="348" name="Google Shape;348;p39"/>
          <p:cNvSpPr txBox="1">
            <a:spLocks noGrp="1"/>
          </p:cNvSpPr>
          <p:nvPr>
            <p:ph type="title"/>
          </p:nvPr>
        </p:nvSpPr>
        <p:spPr>
          <a:xfrm>
            <a:off x="715100" y="535000"/>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Reinforcement Learning</a:t>
            </a:r>
            <a:endParaRPr dirty="0"/>
          </a:p>
        </p:txBody>
      </p:sp>
    </p:spTree>
    <p:extLst>
      <p:ext uri="{BB962C8B-B14F-4D97-AF65-F5344CB8AC3E}">
        <p14:creationId xmlns:p14="http://schemas.microsoft.com/office/powerpoint/2010/main" val="42929632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39"/>
          <p:cNvSpPr txBox="1">
            <a:spLocks noGrp="1"/>
          </p:cNvSpPr>
          <p:nvPr>
            <p:ph type="subTitle" idx="1"/>
          </p:nvPr>
        </p:nvSpPr>
        <p:spPr>
          <a:xfrm>
            <a:off x="715098" y="1380164"/>
            <a:ext cx="3217709" cy="33605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latin typeface="Barlow" panose="00000500000000000000" pitchFamily="2" charset="0"/>
              </a:rPr>
              <a:t>Việc áp dụng Machine learning trong game có thể giúp: </a:t>
            </a:r>
            <a:r>
              <a:rPr lang="en-US" dirty="0">
                <a:latin typeface="Barlow" panose="00000500000000000000" pitchFamily="2" charset="0"/>
              </a:rPr>
              <a:t>logic NPC </a:t>
            </a:r>
            <a:r>
              <a:rPr lang="en-US" dirty="0" err="1">
                <a:latin typeface="Barlow" panose="00000500000000000000" pitchFamily="2" charset="0"/>
              </a:rPr>
              <a:t>tốt</a:t>
            </a:r>
            <a:r>
              <a:rPr lang="en-US" dirty="0">
                <a:latin typeface="Barlow" panose="00000500000000000000" pitchFamily="2" charset="0"/>
              </a:rPr>
              <a:t> </a:t>
            </a:r>
            <a:r>
              <a:rPr lang="en-US" dirty="0" err="1">
                <a:latin typeface="Barlow" panose="00000500000000000000" pitchFamily="2" charset="0"/>
              </a:rPr>
              <a:t>hơn</a:t>
            </a:r>
            <a:r>
              <a:rPr lang="vi-VN" dirty="0">
                <a:latin typeface="Barlow" panose="00000500000000000000" pitchFamily="2" charset="0"/>
              </a:rPr>
              <a:t>,</a:t>
            </a:r>
            <a:r>
              <a:rPr lang="en-US" dirty="0">
                <a:latin typeface="Barlow" panose="00000500000000000000" pitchFamily="2" charset="0"/>
              </a:rPr>
              <a:t> </a:t>
            </a:r>
            <a:r>
              <a:rPr lang="en-US" dirty="0" err="1">
                <a:latin typeface="Barlow" panose="00000500000000000000" pitchFamily="2" charset="0"/>
              </a:rPr>
              <a:t>tìm</a:t>
            </a:r>
            <a:r>
              <a:rPr lang="en-US" dirty="0">
                <a:latin typeface="Barlow" panose="00000500000000000000" pitchFamily="2" charset="0"/>
              </a:rPr>
              <a:t> </a:t>
            </a:r>
            <a:r>
              <a:rPr lang="en-US" dirty="0" err="1">
                <a:latin typeface="Barlow" panose="00000500000000000000" pitchFamily="2" charset="0"/>
              </a:rPr>
              <a:t>ra</a:t>
            </a:r>
            <a:r>
              <a:rPr lang="en-US" dirty="0">
                <a:latin typeface="Barlow" panose="00000500000000000000" pitchFamily="2" charset="0"/>
              </a:rPr>
              <a:t> </a:t>
            </a:r>
            <a:r>
              <a:rPr lang="en-US" dirty="0" err="1">
                <a:latin typeface="Barlow" panose="00000500000000000000" pitchFamily="2" charset="0"/>
              </a:rPr>
              <a:t>một</a:t>
            </a:r>
            <a:r>
              <a:rPr lang="en-US" dirty="0">
                <a:latin typeface="Barlow" panose="00000500000000000000" pitchFamily="2" charset="0"/>
              </a:rPr>
              <a:t> </a:t>
            </a:r>
            <a:r>
              <a:rPr lang="en-US" dirty="0" err="1">
                <a:latin typeface="Barlow" panose="00000500000000000000" pitchFamily="2" charset="0"/>
              </a:rPr>
              <a:t>phương</a:t>
            </a:r>
            <a:r>
              <a:rPr lang="en-US" dirty="0">
                <a:latin typeface="Barlow" panose="00000500000000000000" pitchFamily="2" charset="0"/>
              </a:rPr>
              <a:t> </a:t>
            </a:r>
            <a:r>
              <a:rPr lang="en-US" dirty="0" err="1">
                <a:latin typeface="Barlow" panose="00000500000000000000" pitchFamily="2" charset="0"/>
              </a:rPr>
              <a:t>pháp</a:t>
            </a:r>
            <a:r>
              <a:rPr lang="en-US" dirty="0">
                <a:latin typeface="Barlow" panose="00000500000000000000" pitchFamily="2" charset="0"/>
              </a:rPr>
              <a:t> </a:t>
            </a:r>
            <a:r>
              <a:rPr lang="en-US" dirty="0" err="1">
                <a:latin typeface="Barlow" panose="00000500000000000000" pitchFamily="2" charset="0"/>
              </a:rPr>
              <a:t>mới</a:t>
            </a:r>
            <a:r>
              <a:rPr lang="vi-VN" dirty="0">
                <a:latin typeface="Barlow" panose="00000500000000000000" pitchFamily="2" charset="0"/>
              </a:rPr>
              <a:t>.</a:t>
            </a:r>
            <a:endParaRPr lang="en-US" dirty="0">
              <a:latin typeface="Barlow" panose="00000500000000000000" pitchFamily="2" charset="0"/>
            </a:endParaRPr>
          </a:p>
          <a:p>
            <a:pPr marL="0" lvl="0" indent="0" algn="l" rtl="0">
              <a:spcBef>
                <a:spcPts val="0"/>
              </a:spcBef>
              <a:spcAft>
                <a:spcPts val="0"/>
              </a:spcAft>
              <a:buNone/>
            </a:pPr>
            <a:endParaRPr lang="vi-VN" dirty="0">
              <a:latin typeface="Barlow" panose="00000500000000000000" pitchFamily="2" charset="0"/>
            </a:endParaRPr>
          </a:p>
          <a:p>
            <a:pPr marL="0" lvl="0" indent="0" algn="l" rtl="0">
              <a:spcBef>
                <a:spcPts val="0"/>
              </a:spcBef>
              <a:spcAft>
                <a:spcPts val="0"/>
              </a:spcAft>
              <a:buNone/>
            </a:pPr>
            <a:r>
              <a:rPr lang="vi-VN" dirty="0">
                <a:latin typeface="Barlow" panose="00000500000000000000" pitchFamily="2" charset="0"/>
              </a:rPr>
              <a:t>Ngoài ra có một số ứng dụng thực tế như autonomous vehicles, robotics and simulations.</a:t>
            </a:r>
          </a:p>
        </p:txBody>
      </p:sp>
      <p:sp>
        <p:nvSpPr>
          <p:cNvPr id="348" name="Google Shape;348;p39"/>
          <p:cNvSpPr txBox="1">
            <a:spLocks noGrp="1"/>
          </p:cNvSpPr>
          <p:nvPr>
            <p:ph type="title"/>
          </p:nvPr>
        </p:nvSpPr>
        <p:spPr>
          <a:xfrm>
            <a:off x="715100" y="535000"/>
            <a:ext cx="7713900" cy="64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Reinforcement Learning</a:t>
            </a:r>
            <a:endParaRPr dirty="0"/>
          </a:p>
        </p:txBody>
      </p:sp>
      <p:pic>
        <p:nvPicPr>
          <p:cNvPr id="2" name="highlight_sauce">
            <a:hlinkClick r:id="" action="ppaction://media"/>
            <a:extLst>
              <a:ext uri="{FF2B5EF4-FFF2-40B4-BE49-F238E27FC236}">
                <a16:creationId xmlns:a16="http://schemas.microsoft.com/office/drawing/2014/main" id="{7561EA72-37FC-04BA-04D4-4D63BC612F9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296793" y="1145793"/>
            <a:ext cx="4483223" cy="2988815"/>
          </a:xfrm>
          <a:prstGeom prst="rect">
            <a:avLst/>
          </a:prstGeom>
        </p:spPr>
      </p:pic>
    </p:spTree>
    <p:extLst>
      <p:ext uri="{BB962C8B-B14F-4D97-AF65-F5344CB8AC3E}">
        <p14:creationId xmlns:p14="http://schemas.microsoft.com/office/powerpoint/2010/main" val="1938341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38"/>
          <p:cNvSpPr txBox="1">
            <a:spLocks noGrp="1"/>
          </p:cNvSpPr>
          <p:nvPr>
            <p:ph type="title"/>
          </p:nvPr>
        </p:nvSpPr>
        <p:spPr>
          <a:xfrm>
            <a:off x="715100" y="1586600"/>
            <a:ext cx="6981840" cy="185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Methods and Implementation</a:t>
            </a:r>
            <a:endParaRPr dirty="0"/>
          </a:p>
        </p:txBody>
      </p:sp>
      <p:sp>
        <p:nvSpPr>
          <p:cNvPr id="323" name="Google Shape;323;p38"/>
          <p:cNvSpPr txBox="1">
            <a:spLocks noGrp="1"/>
          </p:cNvSpPr>
          <p:nvPr>
            <p:ph type="title" idx="2"/>
          </p:nvPr>
        </p:nvSpPr>
        <p:spPr>
          <a:xfrm>
            <a:off x="715100" y="490100"/>
            <a:ext cx="4397700" cy="109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grpSp>
        <p:nvGrpSpPr>
          <p:cNvPr id="2" name="Google Shape;355;p40">
            <a:extLst>
              <a:ext uri="{FF2B5EF4-FFF2-40B4-BE49-F238E27FC236}">
                <a16:creationId xmlns:a16="http://schemas.microsoft.com/office/drawing/2014/main" id="{8DC743B8-985E-EC3D-489D-8B8266CEE264}"/>
              </a:ext>
            </a:extLst>
          </p:cNvPr>
          <p:cNvGrpSpPr/>
          <p:nvPr/>
        </p:nvGrpSpPr>
        <p:grpSpPr>
          <a:xfrm>
            <a:off x="-2106691" y="3035045"/>
            <a:ext cx="4213419" cy="4216912"/>
            <a:chOff x="333372" y="304962"/>
            <a:chExt cx="2184590" cy="2186401"/>
          </a:xfrm>
        </p:grpSpPr>
        <p:sp>
          <p:nvSpPr>
            <p:cNvPr id="3" name="Google Shape;356;p40">
              <a:extLst>
                <a:ext uri="{FF2B5EF4-FFF2-40B4-BE49-F238E27FC236}">
                  <a16:creationId xmlns:a16="http://schemas.microsoft.com/office/drawing/2014/main" id="{C78C6E47-E81A-1F13-13AC-E0FE1D4B569D}"/>
                </a:ext>
              </a:extLst>
            </p:cNvPr>
            <p:cNvSpPr/>
            <p:nvPr/>
          </p:nvSpPr>
          <p:spPr>
            <a:xfrm>
              <a:off x="333372" y="304962"/>
              <a:ext cx="2184590" cy="2186401"/>
            </a:xfrm>
            <a:custGeom>
              <a:avLst/>
              <a:gdLst/>
              <a:ahLst/>
              <a:cxnLst/>
              <a:rect l="l" t="t" r="r" b="b"/>
              <a:pathLst>
                <a:path w="507749" h="508170" extrusionOk="0">
                  <a:moveTo>
                    <a:pt x="253870" y="508170"/>
                  </a:moveTo>
                  <a:cubicBezTo>
                    <a:pt x="113890" y="508170"/>
                    <a:pt x="0" y="394280"/>
                    <a:pt x="0" y="254291"/>
                  </a:cubicBezTo>
                  <a:lnTo>
                    <a:pt x="0" y="253879"/>
                  </a:lnTo>
                  <a:cubicBezTo>
                    <a:pt x="0" y="113890"/>
                    <a:pt x="113890" y="0"/>
                    <a:pt x="253870" y="0"/>
                  </a:cubicBezTo>
                  <a:cubicBezTo>
                    <a:pt x="393850" y="0"/>
                    <a:pt x="507750" y="113890"/>
                    <a:pt x="507750" y="253879"/>
                  </a:cubicBezTo>
                  <a:lnTo>
                    <a:pt x="507750" y="254291"/>
                  </a:lnTo>
                  <a:cubicBezTo>
                    <a:pt x="507750" y="394280"/>
                    <a:pt x="393859" y="508170"/>
                    <a:pt x="253870" y="508170"/>
                  </a:cubicBezTo>
                  <a:close/>
                  <a:moveTo>
                    <a:pt x="253870" y="3246"/>
                  </a:moveTo>
                  <a:cubicBezTo>
                    <a:pt x="115677" y="3246"/>
                    <a:pt x="3246" y="115685"/>
                    <a:pt x="3246" y="253879"/>
                  </a:cubicBezTo>
                  <a:lnTo>
                    <a:pt x="3246" y="254291"/>
                  </a:lnTo>
                  <a:cubicBezTo>
                    <a:pt x="3246" y="392485"/>
                    <a:pt x="115677" y="504924"/>
                    <a:pt x="253870" y="504924"/>
                  </a:cubicBezTo>
                  <a:cubicBezTo>
                    <a:pt x="392064" y="504924"/>
                    <a:pt x="504503" y="392485"/>
                    <a:pt x="504503" y="254291"/>
                  </a:cubicBezTo>
                  <a:lnTo>
                    <a:pt x="504503" y="253879"/>
                  </a:lnTo>
                  <a:cubicBezTo>
                    <a:pt x="504503" y="115685"/>
                    <a:pt x="392064" y="3246"/>
                    <a:pt x="253870" y="32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 name="Google Shape;357;p40">
              <a:extLst>
                <a:ext uri="{FF2B5EF4-FFF2-40B4-BE49-F238E27FC236}">
                  <a16:creationId xmlns:a16="http://schemas.microsoft.com/office/drawing/2014/main" id="{CBA61975-5425-5A6F-71EA-452EEFDF0EDD}"/>
                </a:ext>
              </a:extLst>
            </p:cNvPr>
            <p:cNvSpPr/>
            <p:nvPr/>
          </p:nvSpPr>
          <p:spPr>
            <a:xfrm>
              <a:off x="388698" y="360397"/>
              <a:ext cx="2073930" cy="2075591"/>
            </a:xfrm>
            <a:custGeom>
              <a:avLst/>
              <a:gdLst/>
              <a:ahLst/>
              <a:cxnLst/>
              <a:rect l="l" t="t" r="r" b="b"/>
              <a:pathLst>
                <a:path w="482029" h="482415" extrusionOk="0">
                  <a:moveTo>
                    <a:pt x="241015" y="482416"/>
                  </a:moveTo>
                  <a:cubicBezTo>
                    <a:pt x="108119" y="482416"/>
                    <a:pt x="0" y="374296"/>
                    <a:pt x="0" y="241410"/>
                  </a:cubicBezTo>
                  <a:lnTo>
                    <a:pt x="0" y="241006"/>
                  </a:lnTo>
                  <a:cubicBezTo>
                    <a:pt x="0" y="108111"/>
                    <a:pt x="108119" y="0"/>
                    <a:pt x="241015" y="0"/>
                  </a:cubicBezTo>
                  <a:cubicBezTo>
                    <a:pt x="373910" y="0"/>
                    <a:pt x="482029" y="108119"/>
                    <a:pt x="482029" y="241006"/>
                  </a:cubicBezTo>
                  <a:lnTo>
                    <a:pt x="482029" y="241410"/>
                  </a:lnTo>
                  <a:cubicBezTo>
                    <a:pt x="482029" y="374305"/>
                    <a:pt x="373910" y="482416"/>
                    <a:pt x="241015" y="482416"/>
                  </a:cubicBezTo>
                  <a:close/>
                  <a:moveTo>
                    <a:pt x="241015" y="3143"/>
                  </a:moveTo>
                  <a:cubicBezTo>
                    <a:pt x="109854" y="3143"/>
                    <a:pt x="3143" y="109854"/>
                    <a:pt x="3143" y="241006"/>
                  </a:cubicBezTo>
                  <a:lnTo>
                    <a:pt x="3143" y="241410"/>
                  </a:lnTo>
                  <a:cubicBezTo>
                    <a:pt x="3143" y="372570"/>
                    <a:pt x="109854" y="479273"/>
                    <a:pt x="241015" y="479273"/>
                  </a:cubicBezTo>
                  <a:cubicBezTo>
                    <a:pt x="372175" y="479273"/>
                    <a:pt x="478886" y="372562"/>
                    <a:pt x="478886" y="241410"/>
                  </a:cubicBezTo>
                  <a:lnTo>
                    <a:pt x="478886" y="241006"/>
                  </a:lnTo>
                  <a:cubicBezTo>
                    <a:pt x="478886" y="109845"/>
                    <a:pt x="372175" y="3143"/>
                    <a:pt x="241015" y="314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 name="Google Shape;358;p40">
              <a:extLst>
                <a:ext uri="{FF2B5EF4-FFF2-40B4-BE49-F238E27FC236}">
                  <a16:creationId xmlns:a16="http://schemas.microsoft.com/office/drawing/2014/main" id="{979CBBFC-4E4E-818C-0D02-62A55C545BB6}"/>
                </a:ext>
              </a:extLst>
            </p:cNvPr>
            <p:cNvSpPr/>
            <p:nvPr/>
          </p:nvSpPr>
          <p:spPr>
            <a:xfrm>
              <a:off x="444025" y="415762"/>
              <a:ext cx="1963304" cy="1964892"/>
            </a:xfrm>
            <a:custGeom>
              <a:avLst/>
              <a:gdLst/>
              <a:ahLst/>
              <a:cxnLst/>
              <a:rect l="l" t="t" r="r" b="b"/>
              <a:pathLst>
                <a:path w="456317" h="456686" extrusionOk="0">
                  <a:moveTo>
                    <a:pt x="228159" y="456687"/>
                  </a:moveTo>
                  <a:cubicBezTo>
                    <a:pt x="102357" y="456687"/>
                    <a:pt x="0" y="354338"/>
                    <a:pt x="0" y="228528"/>
                  </a:cubicBezTo>
                  <a:cubicBezTo>
                    <a:pt x="0" y="102718"/>
                    <a:pt x="102349" y="0"/>
                    <a:pt x="228159" y="0"/>
                  </a:cubicBezTo>
                  <a:cubicBezTo>
                    <a:pt x="353969" y="0"/>
                    <a:pt x="456318" y="102348"/>
                    <a:pt x="456318" y="228159"/>
                  </a:cubicBezTo>
                  <a:cubicBezTo>
                    <a:pt x="456318" y="353969"/>
                    <a:pt x="353969" y="456687"/>
                    <a:pt x="228159" y="456687"/>
                  </a:cubicBezTo>
                  <a:close/>
                  <a:moveTo>
                    <a:pt x="228159" y="3048"/>
                  </a:moveTo>
                  <a:cubicBezTo>
                    <a:pt x="104032" y="3048"/>
                    <a:pt x="3049" y="104031"/>
                    <a:pt x="3049" y="228159"/>
                  </a:cubicBezTo>
                  <a:cubicBezTo>
                    <a:pt x="3049" y="352286"/>
                    <a:pt x="104032" y="453647"/>
                    <a:pt x="228159" y="453647"/>
                  </a:cubicBezTo>
                  <a:cubicBezTo>
                    <a:pt x="352286" y="453647"/>
                    <a:pt x="453269" y="352663"/>
                    <a:pt x="453269" y="228536"/>
                  </a:cubicBezTo>
                  <a:cubicBezTo>
                    <a:pt x="453269" y="104410"/>
                    <a:pt x="352286" y="3048"/>
                    <a:pt x="228159" y="30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6" name="Google Shape;359;p40">
              <a:extLst>
                <a:ext uri="{FF2B5EF4-FFF2-40B4-BE49-F238E27FC236}">
                  <a16:creationId xmlns:a16="http://schemas.microsoft.com/office/drawing/2014/main" id="{17EA0F0D-BDCD-4616-67FB-B80301491E3A}"/>
                </a:ext>
              </a:extLst>
            </p:cNvPr>
            <p:cNvSpPr/>
            <p:nvPr/>
          </p:nvSpPr>
          <p:spPr>
            <a:xfrm>
              <a:off x="499387" y="471158"/>
              <a:ext cx="1852605" cy="1854119"/>
            </a:xfrm>
            <a:custGeom>
              <a:avLst/>
              <a:gdLst/>
              <a:ahLst/>
              <a:cxnLst/>
              <a:rect l="l" t="t" r="r" b="b"/>
              <a:pathLst>
                <a:path w="430588" h="430940" extrusionOk="0">
                  <a:moveTo>
                    <a:pt x="215294" y="430941"/>
                  </a:moveTo>
                  <a:cubicBezTo>
                    <a:pt x="96578" y="430941"/>
                    <a:pt x="0" y="334363"/>
                    <a:pt x="0" y="215647"/>
                  </a:cubicBezTo>
                  <a:cubicBezTo>
                    <a:pt x="0" y="96930"/>
                    <a:pt x="96578" y="0"/>
                    <a:pt x="215294" y="0"/>
                  </a:cubicBezTo>
                  <a:cubicBezTo>
                    <a:pt x="334011" y="0"/>
                    <a:pt x="430589" y="96578"/>
                    <a:pt x="430589" y="215295"/>
                  </a:cubicBezTo>
                  <a:cubicBezTo>
                    <a:pt x="430589" y="334011"/>
                    <a:pt x="334011" y="430941"/>
                    <a:pt x="215294" y="430941"/>
                  </a:cubicBezTo>
                  <a:close/>
                  <a:moveTo>
                    <a:pt x="215294" y="2946"/>
                  </a:moveTo>
                  <a:cubicBezTo>
                    <a:pt x="98201" y="2946"/>
                    <a:pt x="2946" y="98210"/>
                    <a:pt x="2946" y="215295"/>
                  </a:cubicBezTo>
                  <a:cubicBezTo>
                    <a:pt x="2946" y="332380"/>
                    <a:pt x="98209" y="427995"/>
                    <a:pt x="215294" y="427995"/>
                  </a:cubicBezTo>
                  <a:cubicBezTo>
                    <a:pt x="332380" y="427995"/>
                    <a:pt x="427643" y="332732"/>
                    <a:pt x="427643" y="215647"/>
                  </a:cubicBezTo>
                  <a:cubicBezTo>
                    <a:pt x="427643" y="98561"/>
                    <a:pt x="332380" y="2946"/>
                    <a:pt x="215294" y="294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360;p40">
              <a:extLst>
                <a:ext uri="{FF2B5EF4-FFF2-40B4-BE49-F238E27FC236}">
                  <a16:creationId xmlns:a16="http://schemas.microsoft.com/office/drawing/2014/main" id="{1334D4CD-9010-2ED6-B8F9-92295B8A035A}"/>
                </a:ext>
              </a:extLst>
            </p:cNvPr>
            <p:cNvSpPr/>
            <p:nvPr/>
          </p:nvSpPr>
          <p:spPr>
            <a:xfrm>
              <a:off x="554752" y="526562"/>
              <a:ext cx="1741945" cy="1743347"/>
            </a:xfrm>
            <a:custGeom>
              <a:avLst/>
              <a:gdLst/>
              <a:ahLst/>
              <a:cxnLst/>
              <a:rect l="l" t="t" r="r" b="b"/>
              <a:pathLst>
                <a:path w="404868" h="405194" extrusionOk="0">
                  <a:moveTo>
                    <a:pt x="202430" y="405195"/>
                  </a:moveTo>
                  <a:cubicBezTo>
                    <a:pt x="90807" y="405195"/>
                    <a:pt x="0" y="314388"/>
                    <a:pt x="0" y="202765"/>
                  </a:cubicBezTo>
                  <a:cubicBezTo>
                    <a:pt x="0" y="91141"/>
                    <a:pt x="90807" y="0"/>
                    <a:pt x="202430" y="0"/>
                  </a:cubicBezTo>
                  <a:cubicBezTo>
                    <a:pt x="314053" y="0"/>
                    <a:pt x="404869" y="90806"/>
                    <a:pt x="404869" y="202430"/>
                  </a:cubicBezTo>
                  <a:cubicBezTo>
                    <a:pt x="404869" y="314053"/>
                    <a:pt x="314053" y="405195"/>
                    <a:pt x="202430" y="405195"/>
                  </a:cubicBezTo>
                  <a:close/>
                  <a:moveTo>
                    <a:pt x="202430" y="2834"/>
                  </a:moveTo>
                  <a:cubicBezTo>
                    <a:pt x="92370" y="2834"/>
                    <a:pt x="2843" y="92370"/>
                    <a:pt x="2843" y="202421"/>
                  </a:cubicBezTo>
                  <a:cubicBezTo>
                    <a:pt x="2843" y="312473"/>
                    <a:pt x="92378" y="402352"/>
                    <a:pt x="202430" y="402352"/>
                  </a:cubicBezTo>
                  <a:cubicBezTo>
                    <a:pt x="312482" y="402352"/>
                    <a:pt x="402026" y="312816"/>
                    <a:pt x="402026" y="202765"/>
                  </a:cubicBezTo>
                  <a:cubicBezTo>
                    <a:pt x="402026" y="92713"/>
                    <a:pt x="312482" y="2834"/>
                    <a:pt x="202430" y="28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 name="Google Shape;361;p40">
              <a:extLst>
                <a:ext uri="{FF2B5EF4-FFF2-40B4-BE49-F238E27FC236}">
                  <a16:creationId xmlns:a16="http://schemas.microsoft.com/office/drawing/2014/main" id="{51938482-4EAC-1AE2-8FC4-107ACC8D1578}"/>
                </a:ext>
              </a:extLst>
            </p:cNvPr>
            <p:cNvSpPr/>
            <p:nvPr/>
          </p:nvSpPr>
          <p:spPr>
            <a:xfrm>
              <a:off x="610079" y="581958"/>
              <a:ext cx="1631284" cy="1632652"/>
            </a:xfrm>
            <a:custGeom>
              <a:avLst/>
              <a:gdLst/>
              <a:ahLst/>
              <a:cxnLst/>
              <a:rect l="l" t="t" r="r" b="b"/>
              <a:pathLst>
                <a:path w="379148" h="379466" extrusionOk="0">
                  <a:moveTo>
                    <a:pt x="189574" y="379458"/>
                  </a:moveTo>
                  <a:cubicBezTo>
                    <a:pt x="85044" y="379458"/>
                    <a:pt x="0" y="294413"/>
                    <a:pt x="0" y="189884"/>
                  </a:cubicBezTo>
                  <a:cubicBezTo>
                    <a:pt x="0" y="85354"/>
                    <a:pt x="85044" y="0"/>
                    <a:pt x="189574" y="0"/>
                  </a:cubicBezTo>
                  <a:cubicBezTo>
                    <a:pt x="294104" y="0"/>
                    <a:pt x="379148" y="85036"/>
                    <a:pt x="379148" y="189574"/>
                  </a:cubicBezTo>
                  <a:cubicBezTo>
                    <a:pt x="379148" y="294113"/>
                    <a:pt x="294104" y="379466"/>
                    <a:pt x="189574" y="379466"/>
                  </a:cubicBezTo>
                  <a:close/>
                  <a:moveTo>
                    <a:pt x="189574" y="2739"/>
                  </a:moveTo>
                  <a:cubicBezTo>
                    <a:pt x="86547" y="2739"/>
                    <a:pt x="2740" y="86556"/>
                    <a:pt x="2740" y="189574"/>
                  </a:cubicBezTo>
                  <a:cubicBezTo>
                    <a:pt x="2740" y="292593"/>
                    <a:pt x="86556" y="376727"/>
                    <a:pt x="189574" y="376727"/>
                  </a:cubicBezTo>
                  <a:cubicBezTo>
                    <a:pt x="292593" y="376727"/>
                    <a:pt x="376409" y="292910"/>
                    <a:pt x="376409" y="189892"/>
                  </a:cubicBezTo>
                  <a:cubicBezTo>
                    <a:pt x="376409" y="86874"/>
                    <a:pt x="292593" y="2748"/>
                    <a:pt x="189574" y="274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362;p40">
              <a:extLst>
                <a:ext uri="{FF2B5EF4-FFF2-40B4-BE49-F238E27FC236}">
                  <a16:creationId xmlns:a16="http://schemas.microsoft.com/office/drawing/2014/main" id="{DD16846D-923C-F34E-DB89-0735DE2A7BAE}"/>
                </a:ext>
              </a:extLst>
            </p:cNvPr>
            <p:cNvSpPr/>
            <p:nvPr/>
          </p:nvSpPr>
          <p:spPr>
            <a:xfrm>
              <a:off x="665406" y="637324"/>
              <a:ext cx="1520658" cy="1521880"/>
            </a:xfrm>
            <a:custGeom>
              <a:avLst/>
              <a:gdLst/>
              <a:ahLst/>
              <a:cxnLst/>
              <a:rect l="l" t="t" r="r" b="b"/>
              <a:pathLst>
                <a:path w="353436" h="353720" extrusionOk="0">
                  <a:moveTo>
                    <a:pt x="176718" y="353720"/>
                  </a:moveTo>
                  <a:cubicBezTo>
                    <a:pt x="79273" y="353720"/>
                    <a:pt x="0" y="274447"/>
                    <a:pt x="0" y="177002"/>
                  </a:cubicBezTo>
                  <a:cubicBezTo>
                    <a:pt x="0" y="79557"/>
                    <a:pt x="79273" y="0"/>
                    <a:pt x="176718" y="0"/>
                  </a:cubicBezTo>
                  <a:cubicBezTo>
                    <a:pt x="274163" y="0"/>
                    <a:pt x="353436" y="79273"/>
                    <a:pt x="353436" y="176719"/>
                  </a:cubicBezTo>
                  <a:cubicBezTo>
                    <a:pt x="353436" y="274163"/>
                    <a:pt x="274163" y="353720"/>
                    <a:pt x="176718" y="353720"/>
                  </a:cubicBezTo>
                  <a:close/>
                  <a:moveTo>
                    <a:pt x="176718" y="2637"/>
                  </a:moveTo>
                  <a:cubicBezTo>
                    <a:pt x="80733" y="2637"/>
                    <a:pt x="2636" y="80733"/>
                    <a:pt x="2636" y="176719"/>
                  </a:cubicBezTo>
                  <a:cubicBezTo>
                    <a:pt x="2636" y="272704"/>
                    <a:pt x="80733" y="351084"/>
                    <a:pt x="176718" y="351084"/>
                  </a:cubicBezTo>
                  <a:cubicBezTo>
                    <a:pt x="272703" y="351084"/>
                    <a:pt x="350800" y="272987"/>
                    <a:pt x="350800" y="177002"/>
                  </a:cubicBezTo>
                  <a:cubicBezTo>
                    <a:pt x="350800" y="81017"/>
                    <a:pt x="272703" y="2637"/>
                    <a:pt x="176718" y="263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 name="Google Shape;363;p40">
              <a:extLst>
                <a:ext uri="{FF2B5EF4-FFF2-40B4-BE49-F238E27FC236}">
                  <a16:creationId xmlns:a16="http://schemas.microsoft.com/office/drawing/2014/main" id="{F7FB9CD7-1F04-0992-7319-8C815AAD3192}"/>
                </a:ext>
              </a:extLst>
            </p:cNvPr>
            <p:cNvSpPr/>
            <p:nvPr/>
          </p:nvSpPr>
          <p:spPr>
            <a:xfrm>
              <a:off x="720767" y="692685"/>
              <a:ext cx="1409959" cy="1411143"/>
            </a:xfrm>
            <a:custGeom>
              <a:avLst/>
              <a:gdLst/>
              <a:ahLst/>
              <a:cxnLst/>
              <a:rect l="l" t="t" r="r" b="b"/>
              <a:pathLst>
                <a:path w="327707" h="327982" extrusionOk="0">
                  <a:moveTo>
                    <a:pt x="163854" y="327983"/>
                  </a:moveTo>
                  <a:cubicBezTo>
                    <a:pt x="73502" y="327983"/>
                    <a:pt x="0" y="254480"/>
                    <a:pt x="0" y="164129"/>
                  </a:cubicBezTo>
                  <a:cubicBezTo>
                    <a:pt x="0" y="73777"/>
                    <a:pt x="73502" y="0"/>
                    <a:pt x="163854" y="0"/>
                  </a:cubicBezTo>
                  <a:cubicBezTo>
                    <a:pt x="254205" y="0"/>
                    <a:pt x="327708" y="73511"/>
                    <a:pt x="327708" y="163863"/>
                  </a:cubicBezTo>
                  <a:cubicBezTo>
                    <a:pt x="327708" y="254214"/>
                    <a:pt x="254205" y="327983"/>
                    <a:pt x="163854" y="327983"/>
                  </a:cubicBezTo>
                  <a:close/>
                  <a:moveTo>
                    <a:pt x="163854" y="2534"/>
                  </a:moveTo>
                  <a:cubicBezTo>
                    <a:pt x="74902" y="2534"/>
                    <a:pt x="2533" y="74902"/>
                    <a:pt x="2533" y="163854"/>
                  </a:cubicBezTo>
                  <a:cubicBezTo>
                    <a:pt x="2533" y="252806"/>
                    <a:pt x="74902" y="325441"/>
                    <a:pt x="163854" y="325441"/>
                  </a:cubicBezTo>
                  <a:cubicBezTo>
                    <a:pt x="252805" y="325441"/>
                    <a:pt x="325174" y="253072"/>
                    <a:pt x="325174" y="164120"/>
                  </a:cubicBezTo>
                  <a:cubicBezTo>
                    <a:pt x="325174" y="75169"/>
                    <a:pt x="252805" y="2534"/>
                    <a:pt x="163854" y="2534"/>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364;p40">
              <a:extLst>
                <a:ext uri="{FF2B5EF4-FFF2-40B4-BE49-F238E27FC236}">
                  <a16:creationId xmlns:a16="http://schemas.microsoft.com/office/drawing/2014/main" id="{C8BCD051-1FA3-C58D-6F9D-C2CF41EAA065}"/>
                </a:ext>
              </a:extLst>
            </p:cNvPr>
            <p:cNvSpPr/>
            <p:nvPr/>
          </p:nvSpPr>
          <p:spPr>
            <a:xfrm>
              <a:off x="776129" y="748124"/>
              <a:ext cx="1299260" cy="1300336"/>
            </a:xfrm>
            <a:custGeom>
              <a:avLst/>
              <a:gdLst/>
              <a:ahLst/>
              <a:cxnLst/>
              <a:rect l="l" t="t" r="r" b="b"/>
              <a:pathLst>
                <a:path w="301978" h="302228" extrusionOk="0">
                  <a:moveTo>
                    <a:pt x="150989" y="302228"/>
                  </a:moveTo>
                  <a:cubicBezTo>
                    <a:pt x="67731" y="302228"/>
                    <a:pt x="0" y="234488"/>
                    <a:pt x="0" y="151239"/>
                  </a:cubicBezTo>
                  <a:cubicBezTo>
                    <a:pt x="0" y="67989"/>
                    <a:pt x="67740" y="0"/>
                    <a:pt x="150989" y="0"/>
                  </a:cubicBezTo>
                  <a:cubicBezTo>
                    <a:pt x="234239" y="0"/>
                    <a:pt x="301979" y="67740"/>
                    <a:pt x="301979" y="150990"/>
                  </a:cubicBezTo>
                  <a:cubicBezTo>
                    <a:pt x="301979" y="234239"/>
                    <a:pt x="234239" y="302228"/>
                    <a:pt x="150989" y="302228"/>
                  </a:cubicBezTo>
                  <a:close/>
                  <a:moveTo>
                    <a:pt x="150989" y="2430"/>
                  </a:moveTo>
                  <a:cubicBezTo>
                    <a:pt x="69071" y="2430"/>
                    <a:pt x="2430" y="69071"/>
                    <a:pt x="2430" y="150990"/>
                  </a:cubicBezTo>
                  <a:cubicBezTo>
                    <a:pt x="2430" y="232908"/>
                    <a:pt x="69071" y="299798"/>
                    <a:pt x="150989" y="299798"/>
                  </a:cubicBezTo>
                  <a:cubicBezTo>
                    <a:pt x="232908" y="299798"/>
                    <a:pt x="299548" y="233157"/>
                    <a:pt x="299548" y="151239"/>
                  </a:cubicBezTo>
                  <a:cubicBezTo>
                    <a:pt x="299548" y="69320"/>
                    <a:pt x="232908" y="2430"/>
                    <a:pt x="150989" y="24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 name="Google Shape;365;p40">
              <a:extLst>
                <a:ext uri="{FF2B5EF4-FFF2-40B4-BE49-F238E27FC236}">
                  <a16:creationId xmlns:a16="http://schemas.microsoft.com/office/drawing/2014/main" id="{59E25C31-4C98-02B7-99D7-13DDC100DB30}"/>
                </a:ext>
              </a:extLst>
            </p:cNvPr>
            <p:cNvSpPr/>
            <p:nvPr/>
          </p:nvSpPr>
          <p:spPr>
            <a:xfrm>
              <a:off x="831421" y="803485"/>
              <a:ext cx="1188712" cy="1189637"/>
            </a:xfrm>
            <a:custGeom>
              <a:avLst/>
              <a:gdLst/>
              <a:ahLst/>
              <a:cxnLst/>
              <a:rect l="l" t="t" r="r" b="b"/>
              <a:pathLst>
                <a:path w="276284" h="276499" extrusionOk="0">
                  <a:moveTo>
                    <a:pt x="138142" y="276499"/>
                  </a:moveTo>
                  <a:cubicBezTo>
                    <a:pt x="61969" y="276499"/>
                    <a:pt x="0" y="214530"/>
                    <a:pt x="0" y="138357"/>
                  </a:cubicBezTo>
                  <a:cubicBezTo>
                    <a:pt x="0" y="62184"/>
                    <a:pt x="61969" y="0"/>
                    <a:pt x="138142" y="0"/>
                  </a:cubicBezTo>
                  <a:cubicBezTo>
                    <a:pt x="214315" y="0"/>
                    <a:pt x="276284" y="61969"/>
                    <a:pt x="276284" y="138143"/>
                  </a:cubicBezTo>
                  <a:cubicBezTo>
                    <a:pt x="276284" y="214315"/>
                    <a:pt x="214315" y="276499"/>
                    <a:pt x="138142" y="276499"/>
                  </a:cubicBezTo>
                  <a:close/>
                  <a:moveTo>
                    <a:pt x="138142" y="2336"/>
                  </a:moveTo>
                  <a:cubicBezTo>
                    <a:pt x="63257" y="2336"/>
                    <a:pt x="2336" y="63257"/>
                    <a:pt x="2336" y="138143"/>
                  </a:cubicBezTo>
                  <a:cubicBezTo>
                    <a:pt x="2336" y="213027"/>
                    <a:pt x="63257" y="274172"/>
                    <a:pt x="138142" y="274172"/>
                  </a:cubicBezTo>
                  <a:cubicBezTo>
                    <a:pt x="213027" y="274172"/>
                    <a:pt x="273949" y="213251"/>
                    <a:pt x="273949" y="138366"/>
                  </a:cubicBezTo>
                  <a:cubicBezTo>
                    <a:pt x="273949" y="63481"/>
                    <a:pt x="213027" y="2336"/>
                    <a:pt x="138142" y="2336"/>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 name="Google Shape;366;p40">
              <a:extLst>
                <a:ext uri="{FF2B5EF4-FFF2-40B4-BE49-F238E27FC236}">
                  <a16:creationId xmlns:a16="http://schemas.microsoft.com/office/drawing/2014/main" id="{7DFA5F80-BD81-2EF8-8952-7DC595BC4FDC}"/>
                </a:ext>
              </a:extLst>
            </p:cNvPr>
            <p:cNvSpPr/>
            <p:nvPr/>
          </p:nvSpPr>
          <p:spPr>
            <a:xfrm>
              <a:off x="886782" y="858885"/>
              <a:ext cx="1078013" cy="1078899"/>
            </a:xfrm>
            <a:custGeom>
              <a:avLst/>
              <a:gdLst/>
              <a:ahLst/>
              <a:cxnLst/>
              <a:rect l="l" t="t" r="r" b="b"/>
              <a:pathLst>
                <a:path w="250555" h="250761" extrusionOk="0">
                  <a:moveTo>
                    <a:pt x="125278" y="250762"/>
                  </a:moveTo>
                  <a:cubicBezTo>
                    <a:pt x="56198" y="250762"/>
                    <a:pt x="0" y="194564"/>
                    <a:pt x="0" y="125484"/>
                  </a:cubicBezTo>
                  <a:cubicBezTo>
                    <a:pt x="0" y="56404"/>
                    <a:pt x="56198" y="0"/>
                    <a:pt x="125278" y="0"/>
                  </a:cubicBezTo>
                  <a:cubicBezTo>
                    <a:pt x="194358" y="0"/>
                    <a:pt x="250556" y="56198"/>
                    <a:pt x="250556" y="125278"/>
                  </a:cubicBezTo>
                  <a:cubicBezTo>
                    <a:pt x="250556" y="194357"/>
                    <a:pt x="194358" y="250762"/>
                    <a:pt x="125278" y="250762"/>
                  </a:cubicBezTo>
                  <a:close/>
                  <a:moveTo>
                    <a:pt x="125278" y="2233"/>
                  </a:moveTo>
                  <a:cubicBezTo>
                    <a:pt x="57435" y="2233"/>
                    <a:pt x="2233" y="57435"/>
                    <a:pt x="2233" y="125278"/>
                  </a:cubicBezTo>
                  <a:cubicBezTo>
                    <a:pt x="2233" y="193121"/>
                    <a:pt x="57435" y="248529"/>
                    <a:pt x="125278" y="248529"/>
                  </a:cubicBezTo>
                  <a:cubicBezTo>
                    <a:pt x="193121" y="248529"/>
                    <a:pt x="248323" y="193327"/>
                    <a:pt x="248323" y="125484"/>
                  </a:cubicBezTo>
                  <a:cubicBezTo>
                    <a:pt x="248323" y="57641"/>
                    <a:pt x="193121" y="2233"/>
                    <a:pt x="125278" y="22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 name="Google Shape;367;p40">
              <a:extLst>
                <a:ext uri="{FF2B5EF4-FFF2-40B4-BE49-F238E27FC236}">
                  <a16:creationId xmlns:a16="http://schemas.microsoft.com/office/drawing/2014/main" id="{9D052C9A-9D1F-9ACC-F4A0-E94BF75D5DA1}"/>
                </a:ext>
              </a:extLst>
            </p:cNvPr>
            <p:cNvSpPr/>
            <p:nvPr/>
          </p:nvSpPr>
          <p:spPr>
            <a:xfrm>
              <a:off x="942144" y="914251"/>
              <a:ext cx="967314" cy="968127"/>
            </a:xfrm>
            <a:custGeom>
              <a:avLst/>
              <a:gdLst/>
              <a:ahLst/>
              <a:cxnLst/>
              <a:rect l="l" t="t" r="r" b="b"/>
              <a:pathLst>
                <a:path w="224826" h="225015" extrusionOk="0">
                  <a:moveTo>
                    <a:pt x="112413" y="225016"/>
                  </a:moveTo>
                  <a:cubicBezTo>
                    <a:pt x="50427" y="225016"/>
                    <a:pt x="0" y="174588"/>
                    <a:pt x="0" y="112602"/>
                  </a:cubicBezTo>
                  <a:cubicBezTo>
                    <a:pt x="0" y="50616"/>
                    <a:pt x="50427" y="0"/>
                    <a:pt x="112413" y="0"/>
                  </a:cubicBezTo>
                  <a:cubicBezTo>
                    <a:pt x="174400" y="0"/>
                    <a:pt x="224827" y="50427"/>
                    <a:pt x="224827" y="112413"/>
                  </a:cubicBezTo>
                  <a:cubicBezTo>
                    <a:pt x="224827" y="174400"/>
                    <a:pt x="174400" y="225016"/>
                    <a:pt x="112413" y="225016"/>
                  </a:cubicBezTo>
                  <a:close/>
                  <a:moveTo>
                    <a:pt x="112413" y="2130"/>
                  </a:moveTo>
                  <a:cubicBezTo>
                    <a:pt x="51604" y="2130"/>
                    <a:pt x="2130" y="51604"/>
                    <a:pt x="2130" y="112413"/>
                  </a:cubicBezTo>
                  <a:cubicBezTo>
                    <a:pt x="2130" y="173223"/>
                    <a:pt x="51604" y="222886"/>
                    <a:pt x="112413" y="222886"/>
                  </a:cubicBezTo>
                  <a:cubicBezTo>
                    <a:pt x="173223" y="222886"/>
                    <a:pt x="222697" y="173412"/>
                    <a:pt x="222697" y="112602"/>
                  </a:cubicBezTo>
                  <a:cubicBezTo>
                    <a:pt x="222697" y="51793"/>
                    <a:pt x="173223" y="2130"/>
                    <a:pt x="112413" y="213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 name="Google Shape;368;p40">
              <a:extLst>
                <a:ext uri="{FF2B5EF4-FFF2-40B4-BE49-F238E27FC236}">
                  <a16:creationId xmlns:a16="http://schemas.microsoft.com/office/drawing/2014/main" id="{3B57AC39-3943-4DAE-97E3-36AD5E80560F}"/>
                </a:ext>
              </a:extLst>
            </p:cNvPr>
            <p:cNvSpPr/>
            <p:nvPr/>
          </p:nvSpPr>
          <p:spPr>
            <a:xfrm>
              <a:off x="997471" y="969685"/>
              <a:ext cx="856692" cy="857394"/>
            </a:xfrm>
            <a:custGeom>
              <a:avLst/>
              <a:gdLst/>
              <a:ahLst/>
              <a:cxnLst/>
              <a:rect l="l" t="t" r="r" b="b"/>
              <a:pathLst>
                <a:path w="199115" h="199278" extrusionOk="0">
                  <a:moveTo>
                    <a:pt x="99557" y="199270"/>
                  </a:moveTo>
                  <a:cubicBezTo>
                    <a:pt x="44665" y="199270"/>
                    <a:pt x="0" y="154605"/>
                    <a:pt x="0" y="99712"/>
                  </a:cubicBezTo>
                  <a:cubicBezTo>
                    <a:pt x="0" y="44819"/>
                    <a:pt x="44656" y="0"/>
                    <a:pt x="99557" y="0"/>
                  </a:cubicBezTo>
                  <a:cubicBezTo>
                    <a:pt x="154459" y="0"/>
                    <a:pt x="199115" y="44656"/>
                    <a:pt x="199115" y="99558"/>
                  </a:cubicBezTo>
                  <a:cubicBezTo>
                    <a:pt x="199115" y="154459"/>
                    <a:pt x="154459" y="199278"/>
                    <a:pt x="99557" y="199278"/>
                  </a:cubicBezTo>
                  <a:close/>
                  <a:moveTo>
                    <a:pt x="99557" y="2027"/>
                  </a:moveTo>
                  <a:cubicBezTo>
                    <a:pt x="45781" y="2027"/>
                    <a:pt x="2035" y="45781"/>
                    <a:pt x="2035" y="99549"/>
                  </a:cubicBezTo>
                  <a:cubicBezTo>
                    <a:pt x="2035" y="153317"/>
                    <a:pt x="45790" y="197243"/>
                    <a:pt x="99557" y="197243"/>
                  </a:cubicBezTo>
                  <a:cubicBezTo>
                    <a:pt x="153325" y="197243"/>
                    <a:pt x="197080" y="153488"/>
                    <a:pt x="197080" y="99712"/>
                  </a:cubicBezTo>
                  <a:cubicBezTo>
                    <a:pt x="197080" y="45936"/>
                    <a:pt x="153325" y="2027"/>
                    <a:pt x="99557" y="202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 name="Google Shape;369;p40">
              <a:extLst>
                <a:ext uri="{FF2B5EF4-FFF2-40B4-BE49-F238E27FC236}">
                  <a16:creationId xmlns:a16="http://schemas.microsoft.com/office/drawing/2014/main" id="{0DADE316-D5CD-F622-A7B2-FFBEE6E7B4ED}"/>
                </a:ext>
              </a:extLst>
            </p:cNvPr>
            <p:cNvSpPr/>
            <p:nvPr/>
          </p:nvSpPr>
          <p:spPr>
            <a:xfrm>
              <a:off x="1052798" y="1025051"/>
              <a:ext cx="746028" cy="746621"/>
            </a:xfrm>
            <a:custGeom>
              <a:avLst/>
              <a:gdLst/>
              <a:ahLst/>
              <a:cxnLst/>
              <a:rect l="l" t="t" r="r" b="b"/>
              <a:pathLst>
                <a:path w="173394" h="173532" extrusionOk="0">
                  <a:moveTo>
                    <a:pt x="86702" y="173532"/>
                  </a:moveTo>
                  <a:cubicBezTo>
                    <a:pt x="38894" y="173532"/>
                    <a:pt x="0" y="134647"/>
                    <a:pt x="0" y="86839"/>
                  </a:cubicBezTo>
                  <a:cubicBezTo>
                    <a:pt x="0" y="39031"/>
                    <a:pt x="38894" y="0"/>
                    <a:pt x="86702" y="0"/>
                  </a:cubicBezTo>
                  <a:cubicBezTo>
                    <a:pt x="134510" y="0"/>
                    <a:pt x="173395" y="38894"/>
                    <a:pt x="173395" y="86702"/>
                  </a:cubicBezTo>
                  <a:cubicBezTo>
                    <a:pt x="173395" y="134510"/>
                    <a:pt x="134510" y="173532"/>
                    <a:pt x="86702" y="173532"/>
                  </a:cubicBezTo>
                  <a:close/>
                  <a:moveTo>
                    <a:pt x="86702" y="1924"/>
                  </a:moveTo>
                  <a:cubicBezTo>
                    <a:pt x="39959" y="1924"/>
                    <a:pt x="1932" y="39950"/>
                    <a:pt x="1932" y="86693"/>
                  </a:cubicBezTo>
                  <a:cubicBezTo>
                    <a:pt x="1932" y="133436"/>
                    <a:pt x="39959" y="171600"/>
                    <a:pt x="86702" y="171600"/>
                  </a:cubicBezTo>
                  <a:cubicBezTo>
                    <a:pt x="133445" y="171600"/>
                    <a:pt x="171471" y="133574"/>
                    <a:pt x="171471" y="86830"/>
                  </a:cubicBezTo>
                  <a:cubicBezTo>
                    <a:pt x="171471" y="40088"/>
                    <a:pt x="133445" y="1915"/>
                    <a:pt x="86702" y="191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 name="Google Shape;370;p40">
              <a:extLst>
                <a:ext uri="{FF2B5EF4-FFF2-40B4-BE49-F238E27FC236}">
                  <a16:creationId xmlns:a16="http://schemas.microsoft.com/office/drawing/2014/main" id="{40B396D7-1613-22F8-92CD-3FC0BAFDA2AD}"/>
                </a:ext>
              </a:extLst>
            </p:cNvPr>
            <p:cNvSpPr/>
            <p:nvPr/>
          </p:nvSpPr>
          <p:spPr>
            <a:xfrm>
              <a:off x="1108159" y="1080485"/>
              <a:ext cx="635367" cy="635849"/>
            </a:xfrm>
            <a:custGeom>
              <a:avLst/>
              <a:gdLst/>
              <a:ahLst/>
              <a:cxnLst/>
              <a:rect l="l" t="t" r="r" b="b"/>
              <a:pathLst>
                <a:path w="147674" h="147786" extrusionOk="0">
                  <a:moveTo>
                    <a:pt x="73837" y="147786"/>
                  </a:moveTo>
                  <a:cubicBezTo>
                    <a:pt x="33123" y="147786"/>
                    <a:pt x="0" y="114663"/>
                    <a:pt x="0" y="73949"/>
                  </a:cubicBezTo>
                  <a:cubicBezTo>
                    <a:pt x="0" y="33235"/>
                    <a:pt x="33123" y="0"/>
                    <a:pt x="73837" y="0"/>
                  </a:cubicBezTo>
                  <a:cubicBezTo>
                    <a:pt x="114552" y="0"/>
                    <a:pt x="147675" y="33123"/>
                    <a:pt x="147675" y="73829"/>
                  </a:cubicBezTo>
                  <a:cubicBezTo>
                    <a:pt x="147675" y="114535"/>
                    <a:pt x="114552" y="147786"/>
                    <a:pt x="73837" y="147786"/>
                  </a:cubicBezTo>
                  <a:close/>
                  <a:moveTo>
                    <a:pt x="73837" y="1821"/>
                  </a:moveTo>
                  <a:cubicBezTo>
                    <a:pt x="34128" y="1821"/>
                    <a:pt x="1829" y="34119"/>
                    <a:pt x="1829" y="73829"/>
                  </a:cubicBezTo>
                  <a:cubicBezTo>
                    <a:pt x="1829" y="113538"/>
                    <a:pt x="34136" y="145957"/>
                    <a:pt x="73837" y="145957"/>
                  </a:cubicBezTo>
                  <a:cubicBezTo>
                    <a:pt x="113539" y="145957"/>
                    <a:pt x="145845" y="113650"/>
                    <a:pt x="145845" y="73949"/>
                  </a:cubicBezTo>
                  <a:cubicBezTo>
                    <a:pt x="145845" y="34248"/>
                    <a:pt x="113539" y="1821"/>
                    <a:pt x="73837" y="182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 name="Google Shape;371;p40">
              <a:extLst>
                <a:ext uri="{FF2B5EF4-FFF2-40B4-BE49-F238E27FC236}">
                  <a16:creationId xmlns:a16="http://schemas.microsoft.com/office/drawing/2014/main" id="{DFDBC620-C099-9DB8-BA5B-8AADDD0AC998}"/>
                </a:ext>
              </a:extLst>
            </p:cNvPr>
            <p:cNvSpPr/>
            <p:nvPr/>
          </p:nvSpPr>
          <p:spPr>
            <a:xfrm>
              <a:off x="1163525" y="1135851"/>
              <a:ext cx="524668" cy="525112"/>
            </a:xfrm>
            <a:custGeom>
              <a:avLst/>
              <a:gdLst/>
              <a:ahLst/>
              <a:cxnLst/>
              <a:rect l="l" t="t" r="r" b="b"/>
              <a:pathLst>
                <a:path w="121945" h="122048" extrusionOk="0">
                  <a:moveTo>
                    <a:pt x="60973" y="122049"/>
                  </a:moveTo>
                  <a:cubicBezTo>
                    <a:pt x="27352" y="122049"/>
                    <a:pt x="0" y="94697"/>
                    <a:pt x="0" y="61076"/>
                  </a:cubicBezTo>
                  <a:cubicBezTo>
                    <a:pt x="0" y="27455"/>
                    <a:pt x="27352" y="0"/>
                    <a:pt x="60973" y="0"/>
                  </a:cubicBezTo>
                  <a:cubicBezTo>
                    <a:pt x="94594" y="0"/>
                    <a:pt x="121946" y="27352"/>
                    <a:pt x="121946" y="60973"/>
                  </a:cubicBezTo>
                  <a:cubicBezTo>
                    <a:pt x="121946" y="94594"/>
                    <a:pt x="94594" y="122049"/>
                    <a:pt x="60973" y="122049"/>
                  </a:cubicBezTo>
                  <a:close/>
                  <a:moveTo>
                    <a:pt x="60973" y="1718"/>
                  </a:moveTo>
                  <a:cubicBezTo>
                    <a:pt x="28297" y="1718"/>
                    <a:pt x="1718" y="28297"/>
                    <a:pt x="1718" y="60973"/>
                  </a:cubicBezTo>
                  <a:cubicBezTo>
                    <a:pt x="1718" y="93649"/>
                    <a:pt x="28297" y="120323"/>
                    <a:pt x="60973" y="120323"/>
                  </a:cubicBezTo>
                  <a:cubicBezTo>
                    <a:pt x="93649" y="120323"/>
                    <a:pt x="120228" y="93744"/>
                    <a:pt x="120228" y="61067"/>
                  </a:cubicBezTo>
                  <a:cubicBezTo>
                    <a:pt x="120228" y="28391"/>
                    <a:pt x="93649" y="1718"/>
                    <a:pt x="60973" y="171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372;p40">
              <a:extLst>
                <a:ext uri="{FF2B5EF4-FFF2-40B4-BE49-F238E27FC236}">
                  <a16:creationId xmlns:a16="http://schemas.microsoft.com/office/drawing/2014/main" id="{BE4234F6-3AC6-699F-E292-81BA07E62D9F}"/>
                </a:ext>
              </a:extLst>
            </p:cNvPr>
            <p:cNvSpPr/>
            <p:nvPr/>
          </p:nvSpPr>
          <p:spPr>
            <a:xfrm>
              <a:off x="1218851" y="1191212"/>
              <a:ext cx="414042" cy="414378"/>
            </a:xfrm>
            <a:custGeom>
              <a:avLst/>
              <a:gdLst/>
              <a:ahLst/>
              <a:cxnLst/>
              <a:rect l="l" t="t" r="r" b="b"/>
              <a:pathLst>
                <a:path w="96233" h="96311" extrusionOk="0">
                  <a:moveTo>
                    <a:pt x="48117" y="96311"/>
                  </a:moveTo>
                  <a:cubicBezTo>
                    <a:pt x="21589" y="96311"/>
                    <a:pt x="0" y="74722"/>
                    <a:pt x="0" y="48194"/>
                  </a:cubicBezTo>
                  <a:cubicBezTo>
                    <a:pt x="0" y="21667"/>
                    <a:pt x="21589" y="0"/>
                    <a:pt x="48117" y="0"/>
                  </a:cubicBezTo>
                  <a:cubicBezTo>
                    <a:pt x="74644" y="0"/>
                    <a:pt x="96234" y="21590"/>
                    <a:pt x="96234" y="48117"/>
                  </a:cubicBezTo>
                  <a:cubicBezTo>
                    <a:pt x="96234" y="74644"/>
                    <a:pt x="74644" y="96311"/>
                    <a:pt x="48117" y="96311"/>
                  </a:cubicBezTo>
                  <a:close/>
                  <a:moveTo>
                    <a:pt x="48117" y="1623"/>
                  </a:moveTo>
                  <a:cubicBezTo>
                    <a:pt x="22483" y="1623"/>
                    <a:pt x="1623" y="22483"/>
                    <a:pt x="1623" y="48117"/>
                  </a:cubicBezTo>
                  <a:cubicBezTo>
                    <a:pt x="1623" y="73751"/>
                    <a:pt x="22483" y="94689"/>
                    <a:pt x="48117" y="94689"/>
                  </a:cubicBezTo>
                  <a:cubicBezTo>
                    <a:pt x="73751" y="94689"/>
                    <a:pt x="94611" y="73829"/>
                    <a:pt x="94611" y="48194"/>
                  </a:cubicBezTo>
                  <a:cubicBezTo>
                    <a:pt x="94611" y="22560"/>
                    <a:pt x="73751" y="1623"/>
                    <a:pt x="48117" y="162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Tree>
    <p:extLst>
      <p:ext uri="{BB962C8B-B14F-4D97-AF65-F5344CB8AC3E}">
        <p14:creationId xmlns:p14="http://schemas.microsoft.com/office/powerpoint/2010/main" val="3115291488"/>
      </p:ext>
    </p:extLst>
  </p:cSld>
  <p:clrMapOvr>
    <a:masterClrMapping/>
  </p:clrMapOvr>
</p:sld>
</file>

<file path=ppt/theme/theme1.xml><?xml version="1.0" encoding="utf-8"?>
<a:theme xmlns:a="http://schemas.openxmlformats.org/drawingml/2006/main" name="Advanced Algebra - Math - 12th Grade by Slidesgo">
  <a:themeElements>
    <a:clrScheme name="Simple Light">
      <a:dk1>
        <a:srgbClr val="000000"/>
      </a:dk1>
      <a:lt1>
        <a:srgbClr val="1C26D9"/>
      </a:lt1>
      <a:dk2>
        <a:srgbClr val="EFEFEF"/>
      </a:dk2>
      <a:lt2>
        <a:srgbClr val="D9D9D9"/>
      </a:lt2>
      <a:accent1>
        <a:srgbClr val="B7B7B7"/>
      </a:accent1>
      <a:accent2>
        <a:srgbClr val="FFFFFF"/>
      </a:accent2>
      <a:accent3>
        <a:srgbClr val="FFFFFF"/>
      </a:accent3>
      <a:accent4>
        <a:srgbClr val="FFFFFF"/>
      </a:accent4>
      <a:accent5>
        <a:srgbClr val="FFFFFF"/>
      </a:accent5>
      <a:accent6>
        <a:srgbClr val="FFFFFF"/>
      </a:accent6>
      <a:hlink>
        <a:srgbClr val="1C26D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940</TotalTime>
  <Words>2313</Words>
  <Application>Microsoft Office PowerPoint</Application>
  <PresentationFormat>On-screen Show (16:9)</PresentationFormat>
  <Paragraphs>191</Paragraphs>
  <Slides>24</Slides>
  <Notes>24</Notes>
  <HiddenSlides>0</HiddenSlides>
  <MMClips>4</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24</vt:i4>
      </vt:variant>
    </vt:vector>
  </HeadingPairs>
  <TitlesOfParts>
    <vt:vector size="33" baseType="lpstr">
      <vt:lpstr>Golos Text</vt:lpstr>
      <vt:lpstr>Epilogue Black</vt:lpstr>
      <vt:lpstr>Epilogue</vt:lpstr>
      <vt:lpstr>ui-sans-serif</vt:lpstr>
      <vt:lpstr>Söhne</vt:lpstr>
      <vt:lpstr>Barlow</vt:lpstr>
      <vt:lpstr>Calibri</vt:lpstr>
      <vt:lpstr>Arial</vt:lpstr>
      <vt:lpstr>Advanced Algebra - Math - 12th Grade by Slidesgo</vt:lpstr>
      <vt:lpstr>Reinforcement Learning Agent in Humming Bird Unity game</vt:lpstr>
      <vt:lpstr>Chapter 1</vt:lpstr>
      <vt:lpstr>Introduction</vt:lpstr>
      <vt:lpstr>Introduction</vt:lpstr>
      <vt:lpstr>Reinforcement Learning</vt:lpstr>
      <vt:lpstr>Reinforcement Learning</vt:lpstr>
      <vt:lpstr>Reinforcement Learning</vt:lpstr>
      <vt:lpstr>Reinforcement Learning</vt:lpstr>
      <vt:lpstr>Methods and Implementation</vt:lpstr>
      <vt:lpstr>Methods and Implementation</vt:lpstr>
      <vt:lpstr>Methods and Implementation</vt:lpstr>
      <vt:lpstr>Methods and Implementation</vt:lpstr>
      <vt:lpstr>Methods and Implementation</vt:lpstr>
      <vt:lpstr>Methods and Implementation</vt:lpstr>
      <vt:lpstr>Methods and Implementation</vt:lpstr>
      <vt:lpstr>Experiments</vt:lpstr>
      <vt:lpstr>Experiments</vt:lpstr>
      <vt:lpstr>Experiments</vt:lpstr>
      <vt:lpstr>Experiments</vt:lpstr>
      <vt:lpstr>Experiments</vt:lpstr>
      <vt:lpstr>Experiments</vt:lpstr>
      <vt:lpstr>Conclusions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Abstractive Text Summarization on Vietnamese news</dc:title>
  <cp:lastModifiedBy>Trương Đăng Nghĩa</cp:lastModifiedBy>
  <cp:revision>10</cp:revision>
  <dcterms:modified xsi:type="dcterms:W3CDTF">2024-05-28T05:48:20Z</dcterms:modified>
</cp:coreProperties>
</file>